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70" r:id="rId3"/>
    <p:sldId id="257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7211"/>
  </p:normalViewPr>
  <p:slideViewPr>
    <p:cSldViewPr snapToGrid="0">
      <p:cViewPr varScale="1">
        <p:scale>
          <a:sx n="97" d="100"/>
          <a:sy n="97" d="100"/>
        </p:scale>
        <p:origin x="1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3741B-F755-DA4B-ACB5-B9C85F3FEDD8}" type="doc">
      <dgm:prSet loTypeId="urn:microsoft.com/office/officeart/2005/8/layout/hProcess11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780A0A1-F40C-3946-8644-9887DDCA966C}">
      <dgm:prSet/>
      <dgm:spPr/>
      <dgm:t>
        <a:bodyPr/>
        <a:lstStyle/>
        <a:p>
          <a:r>
            <a:rPr lang="en-US" dirty="0"/>
            <a:t>What work needs done?</a:t>
          </a:r>
        </a:p>
      </dgm:t>
    </dgm:pt>
    <dgm:pt modelId="{94321F75-2FEF-E24C-9F46-FD38BDA6D33D}" type="parTrans" cxnId="{1F08ECEE-80D4-9B4C-81BD-FF99952A3F9D}">
      <dgm:prSet/>
      <dgm:spPr/>
      <dgm:t>
        <a:bodyPr/>
        <a:lstStyle/>
        <a:p>
          <a:endParaRPr lang="en-US"/>
        </a:p>
      </dgm:t>
    </dgm:pt>
    <dgm:pt modelId="{9C0BEFA1-4B47-A149-814F-46D663A5EB98}" type="sibTrans" cxnId="{1F08ECEE-80D4-9B4C-81BD-FF99952A3F9D}">
      <dgm:prSet/>
      <dgm:spPr/>
      <dgm:t>
        <a:bodyPr/>
        <a:lstStyle/>
        <a:p>
          <a:endParaRPr lang="en-US"/>
        </a:p>
      </dgm:t>
    </dgm:pt>
    <dgm:pt modelId="{78A9D384-3BC7-CC45-9211-EBBCD93EB290}">
      <dgm:prSet/>
      <dgm:spPr/>
      <dgm:t>
        <a:bodyPr/>
        <a:lstStyle/>
        <a:p>
          <a:r>
            <a:rPr lang="en-US"/>
            <a:t>Designing motivating jobs</a:t>
          </a:r>
        </a:p>
      </dgm:t>
    </dgm:pt>
    <dgm:pt modelId="{A1A39F86-8DE2-E748-B59D-9AEB04D1934D}" type="parTrans" cxnId="{70B7D337-6134-C74A-9C81-EF4BF1280B3D}">
      <dgm:prSet/>
      <dgm:spPr/>
      <dgm:t>
        <a:bodyPr/>
        <a:lstStyle/>
        <a:p>
          <a:endParaRPr lang="en-US"/>
        </a:p>
      </dgm:t>
    </dgm:pt>
    <dgm:pt modelId="{201F1A6A-4626-7047-A963-593F2C9265BA}" type="sibTrans" cxnId="{70B7D337-6134-C74A-9C81-EF4BF1280B3D}">
      <dgm:prSet/>
      <dgm:spPr/>
      <dgm:t>
        <a:bodyPr/>
        <a:lstStyle/>
        <a:p>
          <a:endParaRPr lang="en-US"/>
        </a:p>
      </dgm:t>
    </dgm:pt>
    <dgm:pt modelId="{AA8D0A89-EEAB-D24D-B82C-C0A725A7395E}">
      <dgm:prSet/>
      <dgm:spPr/>
      <dgm:t>
        <a:bodyPr/>
        <a:lstStyle/>
        <a:p>
          <a:r>
            <a:rPr lang="en-US"/>
            <a:t>Acquiring the right human capital</a:t>
          </a:r>
        </a:p>
      </dgm:t>
    </dgm:pt>
    <dgm:pt modelId="{69B43A08-7723-BB42-8D9A-89C791A0176D}" type="parTrans" cxnId="{32F58938-3221-BB44-B1A3-6EC3F69EB52F}">
      <dgm:prSet/>
      <dgm:spPr/>
      <dgm:t>
        <a:bodyPr/>
        <a:lstStyle/>
        <a:p>
          <a:endParaRPr lang="en-US"/>
        </a:p>
      </dgm:t>
    </dgm:pt>
    <dgm:pt modelId="{3FDC706A-6FB6-574A-84E8-81C707FB6245}" type="sibTrans" cxnId="{32F58938-3221-BB44-B1A3-6EC3F69EB52F}">
      <dgm:prSet/>
      <dgm:spPr/>
      <dgm:t>
        <a:bodyPr/>
        <a:lstStyle/>
        <a:p>
          <a:endParaRPr lang="en-US"/>
        </a:p>
      </dgm:t>
    </dgm:pt>
    <dgm:pt modelId="{4B60D8CE-7C93-6942-978C-719332FF57DE}">
      <dgm:prSet/>
      <dgm:spPr/>
      <dgm:t>
        <a:bodyPr/>
        <a:lstStyle/>
        <a:p>
          <a:r>
            <a:rPr lang="en-US"/>
            <a:t>Ensuring that human capital is equipped to do their jobs well</a:t>
          </a:r>
        </a:p>
      </dgm:t>
    </dgm:pt>
    <dgm:pt modelId="{06451AC8-ABF8-7743-9E91-782FB8BE36C5}" type="parTrans" cxnId="{87A745C3-CA94-564B-9609-7E06E4B8DD62}">
      <dgm:prSet/>
      <dgm:spPr/>
      <dgm:t>
        <a:bodyPr/>
        <a:lstStyle/>
        <a:p>
          <a:endParaRPr lang="en-US"/>
        </a:p>
      </dgm:t>
    </dgm:pt>
    <dgm:pt modelId="{5833F014-20F7-D94C-86C5-820D82FA1020}" type="sibTrans" cxnId="{87A745C3-CA94-564B-9609-7E06E4B8DD62}">
      <dgm:prSet/>
      <dgm:spPr/>
      <dgm:t>
        <a:bodyPr/>
        <a:lstStyle/>
        <a:p>
          <a:endParaRPr lang="en-US"/>
        </a:p>
      </dgm:t>
    </dgm:pt>
    <dgm:pt modelId="{432AE283-09BE-DA44-AE80-36722B962B28}">
      <dgm:prSet/>
      <dgm:spPr/>
      <dgm:t>
        <a:bodyPr/>
        <a:lstStyle/>
        <a:p>
          <a:r>
            <a:rPr lang="en-US"/>
            <a:t>Assessing role performance</a:t>
          </a:r>
        </a:p>
      </dgm:t>
    </dgm:pt>
    <dgm:pt modelId="{14A56D09-012E-614C-9CBD-74979966AB6F}" type="parTrans" cxnId="{74F517D4-4589-6341-BD3D-C089083F820A}">
      <dgm:prSet/>
      <dgm:spPr/>
      <dgm:t>
        <a:bodyPr/>
        <a:lstStyle/>
        <a:p>
          <a:endParaRPr lang="en-US"/>
        </a:p>
      </dgm:t>
    </dgm:pt>
    <dgm:pt modelId="{97420D13-A0AA-3040-B4A9-6044BA6C783B}" type="sibTrans" cxnId="{74F517D4-4589-6341-BD3D-C089083F820A}">
      <dgm:prSet/>
      <dgm:spPr/>
      <dgm:t>
        <a:bodyPr/>
        <a:lstStyle/>
        <a:p>
          <a:endParaRPr lang="en-US"/>
        </a:p>
      </dgm:t>
    </dgm:pt>
    <dgm:pt modelId="{A9B13E06-044D-B145-A21E-375CBC3066D0}">
      <dgm:prSet/>
      <dgm:spPr/>
      <dgm:t>
        <a:bodyPr/>
        <a:lstStyle/>
        <a:p>
          <a:r>
            <a:rPr lang="en-US"/>
            <a:t>Providing reinforcement</a:t>
          </a:r>
        </a:p>
      </dgm:t>
    </dgm:pt>
    <dgm:pt modelId="{49FBF47B-30EE-A84A-9A7D-2B60BE1FB0B2}" type="parTrans" cxnId="{E7272137-38D9-0C4F-BB73-7A64E5EDC18A}">
      <dgm:prSet/>
      <dgm:spPr/>
      <dgm:t>
        <a:bodyPr/>
        <a:lstStyle/>
        <a:p>
          <a:endParaRPr lang="en-US"/>
        </a:p>
      </dgm:t>
    </dgm:pt>
    <dgm:pt modelId="{8B765CB2-0A03-514E-B8FC-555E2230A144}" type="sibTrans" cxnId="{E7272137-38D9-0C4F-BB73-7A64E5EDC18A}">
      <dgm:prSet/>
      <dgm:spPr/>
      <dgm:t>
        <a:bodyPr/>
        <a:lstStyle/>
        <a:p>
          <a:endParaRPr lang="en-US"/>
        </a:p>
      </dgm:t>
    </dgm:pt>
    <dgm:pt modelId="{0EAB8980-4BFC-504F-98D3-96190F234155}" type="pres">
      <dgm:prSet presAssocID="{6D73741B-F755-DA4B-ACB5-B9C85F3FEDD8}" presName="Name0" presStyleCnt="0">
        <dgm:presLayoutVars>
          <dgm:dir/>
          <dgm:resizeHandles val="exact"/>
        </dgm:presLayoutVars>
      </dgm:prSet>
      <dgm:spPr/>
    </dgm:pt>
    <dgm:pt modelId="{9182C465-E78C-6E43-A6B9-03018C1A1DE5}" type="pres">
      <dgm:prSet presAssocID="{6D73741B-F755-DA4B-ACB5-B9C85F3FEDD8}" presName="arrow" presStyleLbl="bgShp" presStyleIdx="0" presStyleCnt="1"/>
      <dgm:spPr/>
    </dgm:pt>
    <dgm:pt modelId="{4FAE3915-8889-F140-B353-F86271AD70AB}" type="pres">
      <dgm:prSet presAssocID="{6D73741B-F755-DA4B-ACB5-B9C85F3FEDD8}" presName="points" presStyleCnt="0"/>
      <dgm:spPr/>
    </dgm:pt>
    <dgm:pt modelId="{21FB2D58-4F97-424B-A3B7-AAFC1D0CA335}" type="pres">
      <dgm:prSet presAssocID="{5780A0A1-F40C-3946-8644-9887DDCA966C}" presName="compositeA" presStyleCnt="0"/>
      <dgm:spPr/>
    </dgm:pt>
    <dgm:pt modelId="{B0E8DA4A-043A-4B4C-A627-5AFE3C743C50}" type="pres">
      <dgm:prSet presAssocID="{5780A0A1-F40C-3946-8644-9887DDCA966C}" presName="textA" presStyleLbl="revTx" presStyleIdx="0" presStyleCnt="6">
        <dgm:presLayoutVars>
          <dgm:bulletEnabled val="1"/>
        </dgm:presLayoutVars>
      </dgm:prSet>
      <dgm:spPr/>
    </dgm:pt>
    <dgm:pt modelId="{B0D2B859-FD10-5740-9EC7-F7314D6A9408}" type="pres">
      <dgm:prSet presAssocID="{5780A0A1-F40C-3946-8644-9887DDCA966C}" presName="circleA" presStyleLbl="node1" presStyleIdx="0" presStyleCnt="6"/>
      <dgm:spPr/>
    </dgm:pt>
    <dgm:pt modelId="{9BF56324-3DFA-B443-9F1E-B1BF2F0AC610}" type="pres">
      <dgm:prSet presAssocID="{5780A0A1-F40C-3946-8644-9887DDCA966C}" presName="spaceA" presStyleCnt="0"/>
      <dgm:spPr/>
    </dgm:pt>
    <dgm:pt modelId="{8046029E-C0FF-284C-A97F-39BACF1A7ABE}" type="pres">
      <dgm:prSet presAssocID="{9C0BEFA1-4B47-A149-814F-46D663A5EB98}" presName="space" presStyleCnt="0"/>
      <dgm:spPr/>
    </dgm:pt>
    <dgm:pt modelId="{8C76F5A4-012D-2945-A22B-6A974EDD303C}" type="pres">
      <dgm:prSet presAssocID="{78A9D384-3BC7-CC45-9211-EBBCD93EB290}" presName="compositeB" presStyleCnt="0"/>
      <dgm:spPr/>
    </dgm:pt>
    <dgm:pt modelId="{AAC4E5CB-33E0-C342-BB0D-590BC97C7A61}" type="pres">
      <dgm:prSet presAssocID="{78A9D384-3BC7-CC45-9211-EBBCD93EB290}" presName="textB" presStyleLbl="revTx" presStyleIdx="1" presStyleCnt="6">
        <dgm:presLayoutVars>
          <dgm:bulletEnabled val="1"/>
        </dgm:presLayoutVars>
      </dgm:prSet>
      <dgm:spPr/>
    </dgm:pt>
    <dgm:pt modelId="{BEE58EDC-9B63-FD40-BE2E-ED0332A2F601}" type="pres">
      <dgm:prSet presAssocID="{78A9D384-3BC7-CC45-9211-EBBCD93EB290}" presName="circleB" presStyleLbl="node1" presStyleIdx="1" presStyleCnt="6"/>
      <dgm:spPr/>
    </dgm:pt>
    <dgm:pt modelId="{985C9C7E-B6F3-DC48-9F93-D656A2948E1B}" type="pres">
      <dgm:prSet presAssocID="{78A9D384-3BC7-CC45-9211-EBBCD93EB290}" presName="spaceB" presStyleCnt="0"/>
      <dgm:spPr/>
    </dgm:pt>
    <dgm:pt modelId="{742DD642-3147-4B41-AFB8-39C990B48BCA}" type="pres">
      <dgm:prSet presAssocID="{201F1A6A-4626-7047-A963-593F2C9265BA}" presName="space" presStyleCnt="0"/>
      <dgm:spPr/>
    </dgm:pt>
    <dgm:pt modelId="{279693FD-E6CD-8340-AB67-397B2E0A461C}" type="pres">
      <dgm:prSet presAssocID="{AA8D0A89-EEAB-D24D-B82C-C0A725A7395E}" presName="compositeA" presStyleCnt="0"/>
      <dgm:spPr/>
    </dgm:pt>
    <dgm:pt modelId="{55428848-6A8A-3F48-9E26-B8B6B9A37B4C}" type="pres">
      <dgm:prSet presAssocID="{AA8D0A89-EEAB-D24D-B82C-C0A725A7395E}" presName="textA" presStyleLbl="revTx" presStyleIdx="2" presStyleCnt="6">
        <dgm:presLayoutVars>
          <dgm:bulletEnabled val="1"/>
        </dgm:presLayoutVars>
      </dgm:prSet>
      <dgm:spPr/>
    </dgm:pt>
    <dgm:pt modelId="{4E351B27-36A1-F84C-9BC8-94076229BA42}" type="pres">
      <dgm:prSet presAssocID="{AA8D0A89-EEAB-D24D-B82C-C0A725A7395E}" presName="circleA" presStyleLbl="node1" presStyleIdx="2" presStyleCnt="6"/>
      <dgm:spPr/>
    </dgm:pt>
    <dgm:pt modelId="{607220CE-4C5E-2A4A-9FF4-62D21E57C155}" type="pres">
      <dgm:prSet presAssocID="{AA8D0A89-EEAB-D24D-B82C-C0A725A7395E}" presName="spaceA" presStyleCnt="0"/>
      <dgm:spPr/>
    </dgm:pt>
    <dgm:pt modelId="{E65FAC55-FA57-E44C-BA54-1190FD02A8A6}" type="pres">
      <dgm:prSet presAssocID="{3FDC706A-6FB6-574A-84E8-81C707FB6245}" presName="space" presStyleCnt="0"/>
      <dgm:spPr/>
    </dgm:pt>
    <dgm:pt modelId="{9D4AE26E-8F66-FA41-9041-CB14E03E2E3B}" type="pres">
      <dgm:prSet presAssocID="{4B60D8CE-7C93-6942-978C-719332FF57DE}" presName="compositeB" presStyleCnt="0"/>
      <dgm:spPr/>
    </dgm:pt>
    <dgm:pt modelId="{053B18EC-7154-D043-98D7-9659B7EC0C70}" type="pres">
      <dgm:prSet presAssocID="{4B60D8CE-7C93-6942-978C-719332FF57DE}" presName="textB" presStyleLbl="revTx" presStyleIdx="3" presStyleCnt="6">
        <dgm:presLayoutVars>
          <dgm:bulletEnabled val="1"/>
        </dgm:presLayoutVars>
      </dgm:prSet>
      <dgm:spPr/>
    </dgm:pt>
    <dgm:pt modelId="{C252ED83-341B-624E-B750-28D062BF09C0}" type="pres">
      <dgm:prSet presAssocID="{4B60D8CE-7C93-6942-978C-719332FF57DE}" presName="circleB" presStyleLbl="node1" presStyleIdx="3" presStyleCnt="6"/>
      <dgm:spPr/>
    </dgm:pt>
    <dgm:pt modelId="{392C7F81-9B15-9748-80E9-8FCBCB029AE9}" type="pres">
      <dgm:prSet presAssocID="{4B60D8CE-7C93-6942-978C-719332FF57DE}" presName="spaceB" presStyleCnt="0"/>
      <dgm:spPr/>
    </dgm:pt>
    <dgm:pt modelId="{6CE1A789-4C9D-0F40-853C-B394D777F596}" type="pres">
      <dgm:prSet presAssocID="{5833F014-20F7-D94C-86C5-820D82FA1020}" presName="space" presStyleCnt="0"/>
      <dgm:spPr/>
    </dgm:pt>
    <dgm:pt modelId="{F683C5CA-794D-574B-A400-DF1FA9C65A63}" type="pres">
      <dgm:prSet presAssocID="{432AE283-09BE-DA44-AE80-36722B962B28}" presName="compositeA" presStyleCnt="0"/>
      <dgm:spPr/>
    </dgm:pt>
    <dgm:pt modelId="{F8827DCB-A8F7-294D-BD31-1E842E5A22D2}" type="pres">
      <dgm:prSet presAssocID="{432AE283-09BE-DA44-AE80-36722B962B28}" presName="textA" presStyleLbl="revTx" presStyleIdx="4" presStyleCnt="6">
        <dgm:presLayoutVars>
          <dgm:bulletEnabled val="1"/>
        </dgm:presLayoutVars>
      </dgm:prSet>
      <dgm:spPr/>
    </dgm:pt>
    <dgm:pt modelId="{58E40944-CA6B-B847-906A-85C0DA80534C}" type="pres">
      <dgm:prSet presAssocID="{432AE283-09BE-DA44-AE80-36722B962B28}" presName="circleA" presStyleLbl="node1" presStyleIdx="4" presStyleCnt="6"/>
      <dgm:spPr/>
    </dgm:pt>
    <dgm:pt modelId="{12A2B1FD-06E6-8242-9B67-D63699622E74}" type="pres">
      <dgm:prSet presAssocID="{432AE283-09BE-DA44-AE80-36722B962B28}" presName="spaceA" presStyleCnt="0"/>
      <dgm:spPr/>
    </dgm:pt>
    <dgm:pt modelId="{E98CA043-47F3-5748-B49E-9D36D0696268}" type="pres">
      <dgm:prSet presAssocID="{97420D13-A0AA-3040-B4A9-6044BA6C783B}" presName="space" presStyleCnt="0"/>
      <dgm:spPr/>
    </dgm:pt>
    <dgm:pt modelId="{717D6383-260E-0F45-986C-9DAD437605B9}" type="pres">
      <dgm:prSet presAssocID="{A9B13E06-044D-B145-A21E-375CBC3066D0}" presName="compositeB" presStyleCnt="0"/>
      <dgm:spPr/>
    </dgm:pt>
    <dgm:pt modelId="{97B91412-746E-6745-90A6-AC36D1C24F7B}" type="pres">
      <dgm:prSet presAssocID="{A9B13E06-044D-B145-A21E-375CBC3066D0}" presName="textB" presStyleLbl="revTx" presStyleIdx="5" presStyleCnt="6">
        <dgm:presLayoutVars>
          <dgm:bulletEnabled val="1"/>
        </dgm:presLayoutVars>
      </dgm:prSet>
      <dgm:spPr/>
    </dgm:pt>
    <dgm:pt modelId="{45BB8F13-99E5-AA4C-B91C-782D2F9E5E44}" type="pres">
      <dgm:prSet presAssocID="{A9B13E06-044D-B145-A21E-375CBC3066D0}" presName="circleB" presStyleLbl="node1" presStyleIdx="5" presStyleCnt="6"/>
      <dgm:spPr>
        <a:solidFill>
          <a:schemeClr val="accent4">
            <a:lumMod val="75000"/>
          </a:schemeClr>
        </a:solidFill>
      </dgm:spPr>
    </dgm:pt>
    <dgm:pt modelId="{E6FC73EB-9702-A542-A34D-160EEE2A428A}" type="pres">
      <dgm:prSet presAssocID="{A9B13E06-044D-B145-A21E-375CBC3066D0}" presName="spaceB" presStyleCnt="0"/>
      <dgm:spPr/>
    </dgm:pt>
  </dgm:ptLst>
  <dgm:cxnLst>
    <dgm:cxn modelId="{8CF3F211-2CFD-6546-B1AE-ABF7B6EE622C}" type="presOf" srcId="{78A9D384-3BC7-CC45-9211-EBBCD93EB290}" destId="{AAC4E5CB-33E0-C342-BB0D-590BC97C7A61}" srcOrd="0" destOrd="0" presId="urn:microsoft.com/office/officeart/2005/8/layout/hProcess11"/>
    <dgm:cxn modelId="{E7272137-38D9-0C4F-BB73-7A64E5EDC18A}" srcId="{6D73741B-F755-DA4B-ACB5-B9C85F3FEDD8}" destId="{A9B13E06-044D-B145-A21E-375CBC3066D0}" srcOrd="5" destOrd="0" parTransId="{49FBF47B-30EE-A84A-9A7D-2B60BE1FB0B2}" sibTransId="{8B765CB2-0A03-514E-B8FC-555E2230A144}"/>
    <dgm:cxn modelId="{70B7D337-6134-C74A-9C81-EF4BF1280B3D}" srcId="{6D73741B-F755-DA4B-ACB5-B9C85F3FEDD8}" destId="{78A9D384-3BC7-CC45-9211-EBBCD93EB290}" srcOrd="1" destOrd="0" parTransId="{A1A39F86-8DE2-E748-B59D-9AEB04D1934D}" sibTransId="{201F1A6A-4626-7047-A963-593F2C9265BA}"/>
    <dgm:cxn modelId="{32F58938-3221-BB44-B1A3-6EC3F69EB52F}" srcId="{6D73741B-F755-DA4B-ACB5-B9C85F3FEDD8}" destId="{AA8D0A89-EEAB-D24D-B82C-C0A725A7395E}" srcOrd="2" destOrd="0" parTransId="{69B43A08-7723-BB42-8D9A-89C791A0176D}" sibTransId="{3FDC706A-6FB6-574A-84E8-81C707FB6245}"/>
    <dgm:cxn modelId="{BBA6373A-A14B-494D-8E4E-5F81AA284687}" type="presOf" srcId="{5780A0A1-F40C-3946-8644-9887DDCA966C}" destId="{B0E8DA4A-043A-4B4C-A627-5AFE3C743C50}" srcOrd="0" destOrd="0" presId="urn:microsoft.com/office/officeart/2005/8/layout/hProcess11"/>
    <dgm:cxn modelId="{B862EA3D-EF3D-AA41-8E40-232DAD25D27E}" type="presOf" srcId="{6D73741B-F755-DA4B-ACB5-B9C85F3FEDD8}" destId="{0EAB8980-4BFC-504F-98D3-96190F234155}" srcOrd="0" destOrd="0" presId="urn:microsoft.com/office/officeart/2005/8/layout/hProcess11"/>
    <dgm:cxn modelId="{754DCF4D-4BD5-904D-AEE8-5F61D827F6B7}" type="presOf" srcId="{432AE283-09BE-DA44-AE80-36722B962B28}" destId="{F8827DCB-A8F7-294D-BD31-1E842E5A22D2}" srcOrd="0" destOrd="0" presId="urn:microsoft.com/office/officeart/2005/8/layout/hProcess11"/>
    <dgm:cxn modelId="{91688E85-D920-F340-AA75-1636025F4A2B}" type="presOf" srcId="{4B60D8CE-7C93-6942-978C-719332FF57DE}" destId="{053B18EC-7154-D043-98D7-9659B7EC0C70}" srcOrd="0" destOrd="0" presId="urn:microsoft.com/office/officeart/2005/8/layout/hProcess11"/>
    <dgm:cxn modelId="{87A745C3-CA94-564B-9609-7E06E4B8DD62}" srcId="{6D73741B-F755-DA4B-ACB5-B9C85F3FEDD8}" destId="{4B60D8CE-7C93-6942-978C-719332FF57DE}" srcOrd="3" destOrd="0" parTransId="{06451AC8-ABF8-7743-9E91-782FB8BE36C5}" sibTransId="{5833F014-20F7-D94C-86C5-820D82FA1020}"/>
    <dgm:cxn modelId="{E95616CB-79BD-DC4E-BA86-E2E2CC8360E6}" type="presOf" srcId="{A9B13E06-044D-B145-A21E-375CBC3066D0}" destId="{97B91412-746E-6745-90A6-AC36D1C24F7B}" srcOrd="0" destOrd="0" presId="urn:microsoft.com/office/officeart/2005/8/layout/hProcess11"/>
    <dgm:cxn modelId="{74F517D4-4589-6341-BD3D-C089083F820A}" srcId="{6D73741B-F755-DA4B-ACB5-B9C85F3FEDD8}" destId="{432AE283-09BE-DA44-AE80-36722B962B28}" srcOrd="4" destOrd="0" parTransId="{14A56D09-012E-614C-9CBD-74979966AB6F}" sibTransId="{97420D13-A0AA-3040-B4A9-6044BA6C783B}"/>
    <dgm:cxn modelId="{2D6631D7-D23A-4943-A361-1497894BC706}" type="presOf" srcId="{AA8D0A89-EEAB-D24D-B82C-C0A725A7395E}" destId="{55428848-6A8A-3F48-9E26-B8B6B9A37B4C}" srcOrd="0" destOrd="0" presId="urn:microsoft.com/office/officeart/2005/8/layout/hProcess11"/>
    <dgm:cxn modelId="{1F08ECEE-80D4-9B4C-81BD-FF99952A3F9D}" srcId="{6D73741B-F755-DA4B-ACB5-B9C85F3FEDD8}" destId="{5780A0A1-F40C-3946-8644-9887DDCA966C}" srcOrd="0" destOrd="0" parTransId="{94321F75-2FEF-E24C-9F46-FD38BDA6D33D}" sibTransId="{9C0BEFA1-4B47-A149-814F-46D663A5EB98}"/>
    <dgm:cxn modelId="{F999D063-FB8A-174E-B043-1076ED60B2BF}" type="presParOf" srcId="{0EAB8980-4BFC-504F-98D3-96190F234155}" destId="{9182C465-E78C-6E43-A6B9-03018C1A1DE5}" srcOrd="0" destOrd="0" presId="urn:microsoft.com/office/officeart/2005/8/layout/hProcess11"/>
    <dgm:cxn modelId="{FD39AADC-9305-D743-BB10-EA17A355DAD3}" type="presParOf" srcId="{0EAB8980-4BFC-504F-98D3-96190F234155}" destId="{4FAE3915-8889-F140-B353-F86271AD70AB}" srcOrd="1" destOrd="0" presId="urn:microsoft.com/office/officeart/2005/8/layout/hProcess11"/>
    <dgm:cxn modelId="{B1C8B0F7-D631-DC43-A70A-D38C41820AF1}" type="presParOf" srcId="{4FAE3915-8889-F140-B353-F86271AD70AB}" destId="{21FB2D58-4F97-424B-A3B7-AAFC1D0CA335}" srcOrd="0" destOrd="0" presId="urn:microsoft.com/office/officeart/2005/8/layout/hProcess11"/>
    <dgm:cxn modelId="{B3E7574A-EB96-564E-9DEF-3AF4A09355FE}" type="presParOf" srcId="{21FB2D58-4F97-424B-A3B7-AAFC1D0CA335}" destId="{B0E8DA4A-043A-4B4C-A627-5AFE3C743C50}" srcOrd="0" destOrd="0" presId="urn:microsoft.com/office/officeart/2005/8/layout/hProcess11"/>
    <dgm:cxn modelId="{64497F23-2BE0-5F4C-9B80-DC2C01A10E77}" type="presParOf" srcId="{21FB2D58-4F97-424B-A3B7-AAFC1D0CA335}" destId="{B0D2B859-FD10-5740-9EC7-F7314D6A9408}" srcOrd="1" destOrd="0" presId="urn:microsoft.com/office/officeart/2005/8/layout/hProcess11"/>
    <dgm:cxn modelId="{38A300B7-F8FF-BD47-B2CA-BA8D21ED32E5}" type="presParOf" srcId="{21FB2D58-4F97-424B-A3B7-AAFC1D0CA335}" destId="{9BF56324-3DFA-B443-9F1E-B1BF2F0AC610}" srcOrd="2" destOrd="0" presId="urn:microsoft.com/office/officeart/2005/8/layout/hProcess11"/>
    <dgm:cxn modelId="{40FA47BA-46D0-B94B-AA12-7D8A3C57359C}" type="presParOf" srcId="{4FAE3915-8889-F140-B353-F86271AD70AB}" destId="{8046029E-C0FF-284C-A97F-39BACF1A7ABE}" srcOrd="1" destOrd="0" presId="urn:microsoft.com/office/officeart/2005/8/layout/hProcess11"/>
    <dgm:cxn modelId="{FAEB8598-C347-394E-9C56-72A6A58844D1}" type="presParOf" srcId="{4FAE3915-8889-F140-B353-F86271AD70AB}" destId="{8C76F5A4-012D-2945-A22B-6A974EDD303C}" srcOrd="2" destOrd="0" presId="urn:microsoft.com/office/officeart/2005/8/layout/hProcess11"/>
    <dgm:cxn modelId="{8BC656E3-ABFA-5849-BD3E-BCDF074F3109}" type="presParOf" srcId="{8C76F5A4-012D-2945-A22B-6A974EDD303C}" destId="{AAC4E5CB-33E0-C342-BB0D-590BC97C7A61}" srcOrd="0" destOrd="0" presId="urn:microsoft.com/office/officeart/2005/8/layout/hProcess11"/>
    <dgm:cxn modelId="{5CB2A83B-2AB3-E94E-8566-1A5C2306F9DA}" type="presParOf" srcId="{8C76F5A4-012D-2945-A22B-6A974EDD303C}" destId="{BEE58EDC-9B63-FD40-BE2E-ED0332A2F601}" srcOrd="1" destOrd="0" presId="urn:microsoft.com/office/officeart/2005/8/layout/hProcess11"/>
    <dgm:cxn modelId="{005925BD-84E6-A746-83B1-A6CD458AC3FB}" type="presParOf" srcId="{8C76F5A4-012D-2945-A22B-6A974EDD303C}" destId="{985C9C7E-B6F3-DC48-9F93-D656A2948E1B}" srcOrd="2" destOrd="0" presId="urn:microsoft.com/office/officeart/2005/8/layout/hProcess11"/>
    <dgm:cxn modelId="{54181AC4-42A2-4B41-ABFA-5A73ED7584D3}" type="presParOf" srcId="{4FAE3915-8889-F140-B353-F86271AD70AB}" destId="{742DD642-3147-4B41-AFB8-39C990B48BCA}" srcOrd="3" destOrd="0" presId="urn:microsoft.com/office/officeart/2005/8/layout/hProcess11"/>
    <dgm:cxn modelId="{4D5D4928-982B-8947-8D18-5AAEEF5719EC}" type="presParOf" srcId="{4FAE3915-8889-F140-B353-F86271AD70AB}" destId="{279693FD-E6CD-8340-AB67-397B2E0A461C}" srcOrd="4" destOrd="0" presId="urn:microsoft.com/office/officeart/2005/8/layout/hProcess11"/>
    <dgm:cxn modelId="{E4FD6E0F-9A69-5542-8318-B951375D19D7}" type="presParOf" srcId="{279693FD-E6CD-8340-AB67-397B2E0A461C}" destId="{55428848-6A8A-3F48-9E26-B8B6B9A37B4C}" srcOrd="0" destOrd="0" presId="urn:microsoft.com/office/officeart/2005/8/layout/hProcess11"/>
    <dgm:cxn modelId="{5C185A12-0EEF-2342-B2C9-801DD5466AB0}" type="presParOf" srcId="{279693FD-E6CD-8340-AB67-397B2E0A461C}" destId="{4E351B27-36A1-F84C-9BC8-94076229BA42}" srcOrd="1" destOrd="0" presId="urn:microsoft.com/office/officeart/2005/8/layout/hProcess11"/>
    <dgm:cxn modelId="{1BDCF7A3-7774-9642-9A1D-4E3E4BA8ABEE}" type="presParOf" srcId="{279693FD-E6CD-8340-AB67-397B2E0A461C}" destId="{607220CE-4C5E-2A4A-9FF4-62D21E57C155}" srcOrd="2" destOrd="0" presId="urn:microsoft.com/office/officeart/2005/8/layout/hProcess11"/>
    <dgm:cxn modelId="{F003B714-1A7E-D24A-90BE-BD9A473273ED}" type="presParOf" srcId="{4FAE3915-8889-F140-B353-F86271AD70AB}" destId="{E65FAC55-FA57-E44C-BA54-1190FD02A8A6}" srcOrd="5" destOrd="0" presId="urn:microsoft.com/office/officeart/2005/8/layout/hProcess11"/>
    <dgm:cxn modelId="{1B24885F-9E2F-F241-B30D-0B8B58FE4664}" type="presParOf" srcId="{4FAE3915-8889-F140-B353-F86271AD70AB}" destId="{9D4AE26E-8F66-FA41-9041-CB14E03E2E3B}" srcOrd="6" destOrd="0" presId="urn:microsoft.com/office/officeart/2005/8/layout/hProcess11"/>
    <dgm:cxn modelId="{52F163CE-A4BF-4841-B687-46FB3D5AFE19}" type="presParOf" srcId="{9D4AE26E-8F66-FA41-9041-CB14E03E2E3B}" destId="{053B18EC-7154-D043-98D7-9659B7EC0C70}" srcOrd="0" destOrd="0" presId="urn:microsoft.com/office/officeart/2005/8/layout/hProcess11"/>
    <dgm:cxn modelId="{28563869-2F5D-1147-A583-1E851FC120F5}" type="presParOf" srcId="{9D4AE26E-8F66-FA41-9041-CB14E03E2E3B}" destId="{C252ED83-341B-624E-B750-28D062BF09C0}" srcOrd="1" destOrd="0" presId="urn:microsoft.com/office/officeart/2005/8/layout/hProcess11"/>
    <dgm:cxn modelId="{AFAD8889-1461-844D-B869-D361292AA1E4}" type="presParOf" srcId="{9D4AE26E-8F66-FA41-9041-CB14E03E2E3B}" destId="{392C7F81-9B15-9748-80E9-8FCBCB029AE9}" srcOrd="2" destOrd="0" presId="urn:microsoft.com/office/officeart/2005/8/layout/hProcess11"/>
    <dgm:cxn modelId="{92D2529D-CEAA-FA41-A468-284B1102BA37}" type="presParOf" srcId="{4FAE3915-8889-F140-B353-F86271AD70AB}" destId="{6CE1A789-4C9D-0F40-853C-B394D777F596}" srcOrd="7" destOrd="0" presId="urn:microsoft.com/office/officeart/2005/8/layout/hProcess11"/>
    <dgm:cxn modelId="{8AC7E744-2998-7E41-9E50-20D6723F9C32}" type="presParOf" srcId="{4FAE3915-8889-F140-B353-F86271AD70AB}" destId="{F683C5CA-794D-574B-A400-DF1FA9C65A63}" srcOrd="8" destOrd="0" presId="urn:microsoft.com/office/officeart/2005/8/layout/hProcess11"/>
    <dgm:cxn modelId="{586A975D-8618-CF43-B725-5F46602102AC}" type="presParOf" srcId="{F683C5CA-794D-574B-A400-DF1FA9C65A63}" destId="{F8827DCB-A8F7-294D-BD31-1E842E5A22D2}" srcOrd="0" destOrd="0" presId="urn:microsoft.com/office/officeart/2005/8/layout/hProcess11"/>
    <dgm:cxn modelId="{82EDF171-23C1-3346-953C-A633EFC07483}" type="presParOf" srcId="{F683C5CA-794D-574B-A400-DF1FA9C65A63}" destId="{58E40944-CA6B-B847-906A-85C0DA80534C}" srcOrd="1" destOrd="0" presId="urn:microsoft.com/office/officeart/2005/8/layout/hProcess11"/>
    <dgm:cxn modelId="{B6FC6FA2-2432-0E4D-92E8-BA81BB292032}" type="presParOf" srcId="{F683C5CA-794D-574B-A400-DF1FA9C65A63}" destId="{12A2B1FD-06E6-8242-9B67-D63699622E74}" srcOrd="2" destOrd="0" presId="urn:microsoft.com/office/officeart/2005/8/layout/hProcess11"/>
    <dgm:cxn modelId="{BE8071E8-3F3F-DE4E-B483-7B45EE74593F}" type="presParOf" srcId="{4FAE3915-8889-F140-B353-F86271AD70AB}" destId="{E98CA043-47F3-5748-B49E-9D36D0696268}" srcOrd="9" destOrd="0" presId="urn:microsoft.com/office/officeart/2005/8/layout/hProcess11"/>
    <dgm:cxn modelId="{FCF21B24-B0A6-B549-ACC8-AD96CBB9FFB2}" type="presParOf" srcId="{4FAE3915-8889-F140-B353-F86271AD70AB}" destId="{717D6383-260E-0F45-986C-9DAD437605B9}" srcOrd="10" destOrd="0" presId="urn:microsoft.com/office/officeart/2005/8/layout/hProcess11"/>
    <dgm:cxn modelId="{33660B43-9ABD-514C-A057-5FEC8CBA30F1}" type="presParOf" srcId="{717D6383-260E-0F45-986C-9DAD437605B9}" destId="{97B91412-746E-6745-90A6-AC36D1C24F7B}" srcOrd="0" destOrd="0" presId="urn:microsoft.com/office/officeart/2005/8/layout/hProcess11"/>
    <dgm:cxn modelId="{A4906646-0B18-C745-AD5E-472BAC944E0B}" type="presParOf" srcId="{717D6383-260E-0F45-986C-9DAD437605B9}" destId="{45BB8F13-99E5-AA4C-B91C-782D2F9E5E44}" srcOrd="1" destOrd="0" presId="urn:microsoft.com/office/officeart/2005/8/layout/hProcess11"/>
    <dgm:cxn modelId="{95EC2A17-D979-9A48-9506-93619F79F945}" type="presParOf" srcId="{717D6383-260E-0F45-986C-9DAD437605B9}" destId="{E6FC73EB-9702-A542-A34D-160EEE2A428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6AD49E-74D1-463E-940B-A3D546FEF7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CDCAF96-2675-4BC9-93B7-8B367780BCEE}">
      <dgm:prSet/>
      <dgm:spPr/>
      <dgm:t>
        <a:bodyPr/>
        <a:lstStyle/>
        <a:p>
          <a:r>
            <a:rPr lang="en-US"/>
            <a:t>Up to 40% of GDP growth in the U.S. economy between 1960 and 2010 can be attributed to an increase in the participation of women and people of color in the labor force </a:t>
          </a:r>
        </a:p>
      </dgm:t>
    </dgm:pt>
    <dgm:pt modelId="{889BB3E9-9CA4-49DC-A881-FD549E075A3E}" type="parTrans" cxnId="{CF5E06CF-EEB2-4740-A2DE-71AD5673B544}">
      <dgm:prSet/>
      <dgm:spPr/>
      <dgm:t>
        <a:bodyPr/>
        <a:lstStyle/>
        <a:p>
          <a:endParaRPr lang="en-US"/>
        </a:p>
      </dgm:t>
    </dgm:pt>
    <dgm:pt modelId="{F97431FD-8D79-45A5-94E1-32A91621D5AC}" type="sibTrans" cxnId="{CF5E06CF-EEB2-4740-A2DE-71AD5673B544}">
      <dgm:prSet/>
      <dgm:spPr/>
      <dgm:t>
        <a:bodyPr/>
        <a:lstStyle/>
        <a:p>
          <a:endParaRPr lang="en-US"/>
        </a:p>
      </dgm:t>
    </dgm:pt>
    <dgm:pt modelId="{D47D8E62-1432-4481-BD5C-4BA757B67827}">
      <dgm:prSet/>
      <dgm:spPr/>
      <dgm:t>
        <a:bodyPr/>
        <a:lstStyle/>
        <a:p>
          <a:r>
            <a:rPr lang="en-US"/>
            <a:t>Companies that make more DEI-related efforts perform better</a:t>
          </a:r>
        </a:p>
      </dgm:t>
    </dgm:pt>
    <dgm:pt modelId="{9B9B5699-8CB5-4F29-91B4-68E724BAB0DB}" type="parTrans" cxnId="{5D30C5DC-7B38-4514-9B15-6ED1906D6E45}">
      <dgm:prSet/>
      <dgm:spPr/>
      <dgm:t>
        <a:bodyPr/>
        <a:lstStyle/>
        <a:p>
          <a:endParaRPr lang="en-US"/>
        </a:p>
      </dgm:t>
    </dgm:pt>
    <dgm:pt modelId="{EB951642-CC4B-49BD-A13D-056EADF41CE5}" type="sibTrans" cxnId="{5D30C5DC-7B38-4514-9B15-6ED1906D6E45}">
      <dgm:prSet/>
      <dgm:spPr/>
      <dgm:t>
        <a:bodyPr/>
        <a:lstStyle/>
        <a:p>
          <a:endParaRPr lang="en-US"/>
        </a:p>
      </dgm:t>
    </dgm:pt>
    <dgm:pt modelId="{11ED6369-4A27-4B03-9108-EE25D9DD3F82}">
      <dgm:prSet/>
      <dgm:spPr/>
      <dgm:t>
        <a:bodyPr/>
        <a:lstStyle/>
        <a:p>
          <a:r>
            <a:rPr lang="en-US"/>
            <a:t>The greater the representation, the better the performance</a:t>
          </a:r>
        </a:p>
      </dgm:t>
    </dgm:pt>
    <dgm:pt modelId="{66AB33F9-1BCC-4AC2-9556-FFF45D4B4141}" type="parTrans" cxnId="{856E7EB5-5683-4B15-A0D8-51B1E97F8853}">
      <dgm:prSet/>
      <dgm:spPr/>
      <dgm:t>
        <a:bodyPr/>
        <a:lstStyle/>
        <a:p>
          <a:endParaRPr lang="en-US"/>
        </a:p>
      </dgm:t>
    </dgm:pt>
    <dgm:pt modelId="{A62F906C-0E1C-4888-AFAA-E9488A0084F0}" type="sibTrans" cxnId="{856E7EB5-5683-4B15-A0D8-51B1E97F8853}">
      <dgm:prSet/>
      <dgm:spPr/>
      <dgm:t>
        <a:bodyPr/>
        <a:lstStyle/>
        <a:p>
          <a:endParaRPr lang="en-US"/>
        </a:p>
      </dgm:t>
    </dgm:pt>
    <dgm:pt modelId="{C5072687-E17E-468B-AFFE-B02C860C4AD5}" type="pres">
      <dgm:prSet presAssocID="{FE6AD49E-74D1-463E-940B-A3D546FEF76A}" presName="root" presStyleCnt="0">
        <dgm:presLayoutVars>
          <dgm:dir/>
          <dgm:resizeHandles val="exact"/>
        </dgm:presLayoutVars>
      </dgm:prSet>
      <dgm:spPr/>
    </dgm:pt>
    <dgm:pt modelId="{44269266-7DBF-48F4-B680-3AE454DBDFF9}" type="pres">
      <dgm:prSet presAssocID="{0CDCAF96-2675-4BC9-93B7-8B367780BCEE}" presName="compNode" presStyleCnt="0"/>
      <dgm:spPr/>
    </dgm:pt>
    <dgm:pt modelId="{12994D69-5905-4093-AC52-62B9A28224CB}" type="pres">
      <dgm:prSet presAssocID="{0CDCAF96-2675-4BC9-93B7-8B367780BCEE}" presName="bgRect" presStyleLbl="bgShp" presStyleIdx="0" presStyleCnt="2"/>
      <dgm:spPr/>
    </dgm:pt>
    <dgm:pt modelId="{09D74115-5341-4D35-A0B3-0EB139E40433}" type="pres">
      <dgm:prSet presAssocID="{0CDCAF96-2675-4BC9-93B7-8B367780BC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DC61375-E06C-4191-89BE-60E9D2E13DCA}" type="pres">
      <dgm:prSet presAssocID="{0CDCAF96-2675-4BC9-93B7-8B367780BCEE}" presName="spaceRect" presStyleCnt="0"/>
      <dgm:spPr/>
    </dgm:pt>
    <dgm:pt modelId="{79312463-0D45-4A9F-8CB2-322BB244D0FE}" type="pres">
      <dgm:prSet presAssocID="{0CDCAF96-2675-4BC9-93B7-8B367780BCEE}" presName="parTx" presStyleLbl="revTx" presStyleIdx="0" presStyleCnt="3">
        <dgm:presLayoutVars>
          <dgm:chMax val="0"/>
          <dgm:chPref val="0"/>
        </dgm:presLayoutVars>
      </dgm:prSet>
      <dgm:spPr/>
    </dgm:pt>
    <dgm:pt modelId="{F4DC51F3-5DE7-4F7B-9862-2D9578B55011}" type="pres">
      <dgm:prSet presAssocID="{F97431FD-8D79-45A5-94E1-32A91621D5AC}" presName="sibTrans" presStyleCnt="0"/>
      <dgm:spPr/>
    </dgm:pt>
    <dgm:pt modelId="{D5DBCD39-F216-47E0-8D2E-6E2EA0D2DD32}" type="pres">
      <dgm:prSet presAssocID="{D47D8E62-1432-4481-BD5C-4BA757B67827}" presName="compNode" presStyleCnt="0"/>
      <dgm:spPr/>
    </dgm:pt>
    <dgm:pt modelId="{F4855207-5070-4C69-A2DB-E0574FF36574}" type="pres">
      <dgm:prSet presAssocID="{D47D8E62-1432-4481-BD5C-4BA757B67827}" presName="bgRect" presStyleLbl="bgShp" presStyleIdx="1" presStyleCnt="2"/>
      <dgm:spPr/>
    </dgm:pt>
    <dgm:pt modelId="{891CB597-E306-4E34-8FA3-F0EE3478E9C3}" type="pres">
      <dgm:prSet presAssocID="{D47D8E62-1432-4481-BD5C-4BA757B6782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1 with solid fill"/>
        </a:ext>
      </dgm:extLst>
    </dgm:pt>
    <dgm:pt modelId="{355991CE-F9BE-48AA-B8AB-4BB9FDBE8E90}" type="pres">
      <dgm:prSet presAssocID="{D47D8E62-1432-4481-BD5C-4BA757B67827}" presName="spaceRect" presStyleCnt="0"/>
      <dgm:spPr/>
    </dgm:pt>
    <dgm:pt modelId="{4391A7B1-8546-47F6-8AFE-31410D9DAD4A}" type="pres">
      <dgm:prSet presAssocID="{D47D8E62-1432-4481-BD5C-4BA757B67827}" presName="parTx" presStyleLbl="revTx" presStyleIdx="1" presStyleCnt="3">
        <dgm:presLayoutVars>
          <dgm:chMax val="0"/>
          <dgm:chPref val="0"/>
        </dgm:presLayoutVars>
      </dgm:prSet>
      <dgm:spPr/>
    </dgm:pt>
    <dgm:pt modelId="{8EAC2901-7F40-4605-947B-A8A325C82CDC}" type="pres">
      <dgm:prSet presAssocID="{D47D8E62-1432-4481-BD5C-4BA757B67827}" presName="desTx" presStyleLbl="revTx" presStyleIdx="2" presStyleCnt="3">
        <dgm:presLayoutVars/>
      </dgm:prSet>
      <dgm:spPr/>
    </dgm:pt>
  </dgm:ptLst>
  <dgm:cxnLst>
    <dgm:cxn modelId="{88EFCE2E-D0A7-4F02-B007-9494AD06565D}" type="presOf" srcId="{D47D8E62-1432-4481-BD5C-4BA757B67827}" destId="{4391A7B1-8546-47F6-8AFE-31410D9DAD4A}" srcOrd="0" destOrd="0" presId="urn:microsoft.com/office/officeart/2018/2/layout/IconVerticalSolidList"/>
    <dgm:cxn modelId="{3772A63D-A8C4-47DB-8B68-3E96396ACA77}" type="presOf" srcId="{11ED6369-4A27-4B03-9108-EE25D9DD3F82}" destId="{8EAC2901-7F40-4605-947B-A8A325C82CDC}" srcOrd="0" destOrd="0" presId="urn:microsoft.com/office/officeart/2018/2/layout/IconVerticalSolidList"/>
    <dgm:cxn modelId="{9FF25F5A-665C-42AF-902E-E2C9D2C3F19C}" type="presOf" srcId="{FE6AD49E-74D1-463E-940B-A3D546FEF76A}" destId="{C5072687-E17E-468B-AFFE-B02C860C4AD5}" srcOrd="0" destOrd="0" presId="urn:microsoft.com/office/officeart/2018/2/layout/IconVerticalSolidList"/>
    <dgm:cxn modelId="{2CE0BEA6-C336-4FC4-9E52-992CF7E1A476}" type="presOf" srcId="{0CDCAF96-2675-4BC9-93B7-8B367780BCEE}" destId="{79312463-0D45-4A9F-8CB2-322BB244D0FE}" srcOrd="0" destOrd="0" presId="urn:microsoft.com/office/officeart/2018/2/layout/IconVerticalSolidList"/>
    <dgm:cxn modelId="{856E7EB5-5683-4B15-A0D8-51B1E97F8853}" srcId="{D47D8E62-1432-4481-BD5C-4BA757B67827}" destId="{11ED6369-4A27-4B03-9108-EE25D9DD3F82}" srcOrd="0" destOrd="0" parTransId="{66AB33F9-1BCC-4AC2-9556-FFF45D4B4141}" sibTransId="{A62F906C-0E1C-4888-AFAA-E9488A0084F0}"/>
    <dgm:cxn modelId="{CF5E06CF-EEB2-4740-A2DE-71AD5673B544}" srcId="{FE6AD49E-74D1-463E-940B-A3D546FEF76A}" destId="{0CDCAF96-2675-4BC9-93B7-8B367780BCEE}" srcOrd="0" destOrd="0" parTransId="{889BB3E9-9CA4-49DC-A881-FD549E075A3E}" sibTransId="{F97431FD-8D79-45A5-94E1-32A91621D5AC}"/>
    <dgm:cxn modelId="{5D30C5DC-7B38-4514-9B15-6ED1906D6E45}" srcId="{FE6AD49E-74D1-463E-940B-A3D546FEF76A}" destId="{D47D8E62-1432-4481-BD5C-4BA757B67827}" srcOrd="1" destOrd="0" parTransId="{9B9B5699-8CB5-4F29-91B4-68E724BAB0DB}" sibTransId="{EB951642-CC4B-49BD-A13D-056EADF41CE5}"/>
    <dgm:cxn modelId="{4F6FA92C-4DB9-4B2A-B7E6-FD463857D4A3}" type="presParOf" srcId="{C5072687-E17E-468B-AFFE-B02C860C4AD5}" destId="{44269266-7DBF-48F4-B680-3AE454DBDFF9}" srcOrd="0" destOrd="0" presId="urn:microsoft.com/office/officeart/2018/2/layout/IconVerticalSolidList"/>
    <dgm:cxn modelId="{986FAFFC-BB47-4007-A95E-815B10D05BC9}" type="presParOf" srcId="{44269266-7DBF-48F4-B680-3AE454DBDFF9}" destId="{12994D69-5905-4093-AC52-62B9A28224CB}" srcOrd="0" destOrd="0" presId="urn:microsoft.com/office/officeart/2018/2/layout/IconVerticalSolidList"/>
    <dgm:cxn modelId="{29EB223D-96E6-43F6-8A68-0C0E0DC87583}" type="presParOf" srcId="{44269266-7DBF-48F4-B680-3AE454DBDFF9}" destId="{09D74115-5341-4D35-A0B3-0EB139E40433}" srcOrd="1" destOrd="0" presId="urn:microsoft.com/office/officeart/2018/2/layout/IconVerticalSolidList"/>
    <dgm:cxn modelId="{930A0E62-AE6C-4D89-B2DF-E2D9804ACC4A}" type="presParOf" srcId="{44269266-7DBF-48F4-B680-3AE454DBDFF9}" destId="{0DC61375-E06C-4191-89BE-60E9D2E13DCA}" srcOrd="2" destOrd="0" presId="urn:microsoft.com/office/officeart/2018/2/layout/IconVerticalSolidList"/>
    <dgm:cxn modelId="{38C11BD8-2F7C-46F2-81DF-453FA27C7543}" type="presParOf" srcId="{44269266-7DBF-48F4-B680-3AE454DBDFF9}" destId="{79312463-0D45-4A9F-8CB2-322BB244D0FE}" srcOrd="3" destOrd="0" presId="urn:microsoft.com/office/officeart/2018/2/layout/IconVerticalSolidList"/>
    <dgm:cxn modelId="{A599BBB2-0625-446E-9E57-3B7CD4B53F34}" type="presParOf" srcId="{C5072687-E17E-468B-AFFE-B02C860C4AD5}" destId="{F4DC51F3-5DE7-4F7B-9862-2D9578B55011}" srcOrd="1" destOrd="0" presId="urn:microsoft.com/office/officeart/2018/2/layout/IconVerticalSolidList"/>
    <dgm:cxn modelId="{0CC78C34-E013-4558-A3E1-48CA84B106DD}" type="presParOf" srcId="{C5072687-E17E-468B-AFFE-B02C860C4AD5}" destId="{D5DBCD39-F216-47E0-8D2E-6E2EA0D2DD32}" srcOrd="2" destOrd="0" presId="urn:microsoft.com/office/officeart/2018/2/layout/IconVerticalSolidList"/>
    <dgm:cxn modelId="{F5F4DB98-342D-4E55-B9C0-25BC66CF100C}" type="presParOf" srcId="{D5DBCD39-F216-47E0-8D2E-6E2EA0D2DD32}" destId="{F4855207-5070-4C69-A2DB-E0574FF36574}" srcOrd="0" destOrd="0" presId="urn:microsoft.com/office/officeart/2018/2/layout/IconVerticalSolidList"/>
    <dgm:cxn modelId="{6BA35111-7A2A-4C19-BAF4-0E72C93B304D}" type="presParOf" srcId="{D5DBCD39-F216-47E0-8D2E-6E2EA0D2DD32}" destId="{891CB597-E306-4E34-8FA3-F0EE3478E9C3}" srcOrd="1" destOrd="0" presId="urn:microsoft.com/office/officeart/2018/2/layout/IconVerticalSolidList"/>
    <dgm:cxn modelId="{C59558BA-8AA1-422F-8227-26BFD9B14503}" type="presParOf" srcId="{D5DBCD39-F216-47E0-8D2E-6E2EA0D2DD32}" destId="{355991CE-F9BE-48AA-B8AB-4BB9FDBE8E90}" srcOrd="2" destOrd="0" presId="urn:microsoft.com/office/officeart/2018/2/layout/IconVerticalSolidList"/>
    <dgm:cxn modelId="{A2CA1E4E-61A9-415B-A7E9-69EDF60CB5E4}" type="presParOf" srcId="{D5DBCD39-F216-47E0-8D2E-6E2EA0D2DD32}" destId="{4391A7B1-8546-47F6-8AFE-31410D9DAD4A}" srcOrd="3" destOrd="0" presId="urn:microsoft.com/office/officeart/2018/2/layout/IconVerticalSolidList"/>
    <dgm:cxn modelId="{605F97EE-1C74-42D1-ADEA-BD65F9DD40CD}" type="presParOf" srcId="{D5DBCD39-F216-47E0-8D2E-6E2EA0D2DD32}" destId="{8EAC2901-7F40-4605-947B-A8A325C82CD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A6F441-68BC-4C46-BD26-301A69261B0E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BA06A4CA-5397-49C5-BCE4-EF983CAECE5E}">
      <dgm:prSet/>
      <dgm:spPr/>
      <dgm:t>
        <a:bodyPr/>
        <a:lstStyle/>
        <a:p>
          <a:r>
            <a:rPr lang="en-US" dirty="0"/>
            <a:t>Heterogeneity (diversity) in groups improves decision-making quality</a:t>
          </a:r>
        </a:p>
      </dgm:t>
    </dgm:pt>
    <dgm:pt modelId="{528E54F9-06A5-4E38-8947-3590F96EF283}" type="parTrans" cxnId="{65A9877E-C13E-4E1F-85FA-95702A771B5C}">
      <dgm:prSet/>
      <dgm:spPr/>
      <dgm:t>
        <a:bodyPr/>
        <a:lstStyle/>
        <a:p>
          <a:endParaRPr lang="en-US"/>
        </a:p>
      </dgm:t>
    </dgm:pt>
    <dgm:pt modelId="{2973D4ED-CB0E-4203-8C7D-81C2D40895A8}" type="sibTrans" cxnId="{65A9877E-C13E-4E1F-85FA-95702A771B5C}">
      <dgm:prSet/>
      <dgm:spPr/>
      <dgm:t>
        <a:bodyPr/>
        <a:lstStyle/>
        <a:p>
          <a:endParaRPr lang="en-US"/>
        </a:p>
      </dgm:t>
    </dgm:pt>
    <dgm:pt modelId="{77047AF4-242B-45C7-A1D9-F0A3121925FE}">
      <dgm:prSet custT="1"/>
      <dgm:spPr/>
      <dgm:t>
        <a:bodyPr/>
        <a:lstStyle/>
        <a:p>
          <a:r>
            <a:rPr lang="en-US" sz="3700" dirty="0">
              <a:solidFill>
                <a:schemeClr val="tx1"/>
              </a:solidFill>
            </a:rPr>
            <a:t>More diverse corporate boards did not necessarily improve performance of organizations	</a:t>
          </a:r>
          <a:r>
            <a:rPr lang="en-US" sz="3700" dirty="0">
              <a:solidFill>
                <a:schemeClr val="tx1"/>
              </a:solidFill>
              <a:sym typeface="Wingdings" pitchFamily="2" charset="2"/>
            </a:rPr>
            <a:t>	</a:t>
          </a:r>
          <a:r>
            <a:rPr lang="en-US" sz="2800" dirty="0">
              <a:solidFill>
                <a:schemeClr val="tx1"/>
              </a:solidFill>
              <a:sym typeface="Wingdings" pitchFamily="2" charset="2"/>
            </a:rPr>
            <a:t></a:t>
          </a:r>
          <a:r>
            <a:rPr lang="en-US" sz="2800" dirty="0">
              <a:solidFill>
                <a:schemeClr val="tx1"/>
              </a:solidFill>
            </a:rPr>
            <a:t>Why not?</a:t>
          </a:r>
        </a:p>
      </dgm:t>
    </dgm:pt>
    <dgm:pt modelId="{A062C519-54EE-472D-8C74-BCD0A55A07C5}" type="parTrans" cxnId="{02F19903-93BD-4FFF-9B56-4324121942FB}">
      <dgm:prSet/>
      <dgm:spPr/>
      <dgm:t>
        <a:bodyPr/>
        <a:lstStyle/>
        <a:p>
          <a:endParaRPr lang="en-US"/>
        </a:p>
      </dgm:t>
    </dgm:pt>
    <dgm:pt modelId="{6BB381BE-AD42-4D5A-9672-7BAC30197847}" type="sibTrans" cxnId="{02F19903-93BD-4FFF-9B56-4324121942FB}">
      <dgm:prSet/>
      <dgm:spPr/>
      <dgm:t>
        <a:bodyPr/>
        <a:lstStyle/>
        <a:p>
          <a:endParaRPr lang="en-US"/>
        </a:p>
      </dgm:t>
    </dgm:pt>
    <dgm:pt modelId="{1EB97B1B-5A35-8A4D-AE99-9FF1ADF2A9CC}" type="pres">
      <dgm:prSet presAssocID="{0BA6F441-68BC-4C46-BD26-301A69261B0E}" presName="linear" presStyleCnt="0">
        <dgm:presLayoutVars>
          <dgm:animLvl val="lvl"/>
          <dgm:resizeHandles val="exact"/>
        </dgm:presLayoutVars>
      </dgm:prSet>
      <dgm:spPr/>
    </dgm:pt>
    <dgm:pt modelId="{90769BD5-1975-8345-8EAE-AA9412DDAA5D}" type="pres">
      <dgm:prSet presAssocID="{BA06A4CA-5397-49C5-BCE4-EF983CAECE5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63B078-A0DD-4F41-8D65-2C5D4BA2E0F0}" type="pres">
      <dgm:prSet presAssocID="{2973D4ED-CB0E-4203-8C7D-81C2D40895A8}" presName="spacer" presStyleCnt="0"/>
      <dgm:spPr/>
    </dgm:pt>
    <dgm:pt modelId="{9406EAC9-E97A-014D-B3AC-BE14CFFAB617}" type="pres">
      <dgm:prSet presAssocID="{77047AF4-242B-45C7-A1D9-F0A3121925F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2F19903-93BD-4FFF-9B56-4324121942FB}" srcId="{0BA6F441-68BC-4C46-BD26-301A69261B0E}" destId="{77047AF4-242B-45C7-A1D9-F0A3121925FE}" srcOrd="1" destOrd="0" parTransId="{A062C519-54EE-472D-8C74-BCD0A55A07C5}" sibTransId="{6BB381BE-AD42-4D5A-9672-7BAC30197847}"/>
    <dgm:cxn modelId="{695A000C-9609-F54E-8559-72EAFA90C48B}" type="presOf" srcId="{77047AF4-242B-45C7-A1D9-F0A3121925FE}" destId="{9406EAC9-E97A-014D-B3AC-BE14CFFAB617}" srcOrd="0" destOrd="0" presId="urn:microsoft.com/office/officeart/2005/8/layout/vList2"/>
    <dgm:cxn modelId="{34F5C078-E723-B94E-88B1-F7D49B6517EA}" type="presOf" srcId="{BA06A4CA-5397-49C5-BCE4-EF983CAECE5E}" destId="{90769BD5-1975-8345-8EAE-AA9412DDAA5D}" srcOrd="0" destOrd="0" presId="urn:microsoft.com/office/officeart/2005/8/layout/vList2"/>
    <dgm:cxn modelId="{65A9877E-C13E-4E1F-85FA-95702A771B5C}" srcId="{0BA6F441-68BC-4C46-BD26-301A69261B0E}" destId="{BA06A4CA-5397-49C5-BCE4-EF983CAECE5E}" srcOrd="0" destOrd="0" parTransId="{528E54F9-06A5-4E38-8947-3590F96EF283}" sibTransId="{2973D4ED-CB0E-4203-8C7D-81C2D40895A8}"/>
    <dgm:cxn modelId="{BA0C89C4-0E02-B045-882E-6A75552D37F0}" type="presOf" srcId="{0BA6F441-68BC-4C46-BD26-301A69261B0E}" destId="{1EB97B1B-5A35-8A4D-AE99-9FF1ADF2A9CC}" srcOrd="0" destOrd="0" presId="urn:microsoft.com/office/officeart/2005/8/layout/vList2"/>
    <dgm:cxn modelId="{17362B0F-C33B-714D-9897-B9DBF35DF442}" type="presParOf" srcId="{1EB97B1B-5A35-8A4D-AE99-9FF1ADF2A9CC}" destId="{90769BD5-1975-8345-8EAE-AA9412DDAA5D}" srcOrd="0" destOrd="0" presId="urn:microsoft.com/office/officeart/2005/8/layout/vList2"/>
    <dgm:cxn modelId="{CBD0E548-E47C-8C40-B173-41B95811534A}" type="presParOf" srcId="{1EB97B1B-5A35-8A4D-AE99-9FF1ADF2A9CC}" destId="{F263B078-A0DD-4F41-8D65-2C5D4BA2E0F0}" srcOrd="1" destOrd="0" presId="urn:microsoft.com/office/officeart/2005/8/layout/vList2"/>
    <dgm:cxn modelId="{29E1E247-BFEC-4B4C-A9FF-DAAAD6FA9871}" type="presParOf" srcId="{1EB97B1B-5A35-8A4D-AE99-9FF1ADF2A9CC}" destId="{9406EAC9-E97A-014D-B3AC-BE14CFFAB61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C272A02-F262-46A9-B578-9FBA433DC61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19646B-F2EF-4125-9B09-E1C453BFB2A1}">
      <dgm:prSet/>
      <dgm:spPr/>
      <dgm:t>
        <a:bodyPr/>
        <a:lstStyle/>
        <a:p>
          <a:r>
            <a:rPr lang="en-US"/>
            <a:t>Generally, they don’t work.</a:t>
          </a:r>
        </a:p>
      </dgm:t>
    </dgm:pt>
    <dgm:pt modelId="{81684D45-C7B0-45E6-A14A-2246BA76545C}" type="parTrans" cxnId="{92C5219A-3E93-4FD6-A51E-C17BC31FBFC6}">
      <dgm:prSet/>
      <dgm:spPr/>
      <dgm:t>
        <a:bodyPr/>
        <a:lstStyle/>
        <a:p>
          <a:endParaRPr lang="en-US"/>
        </a:p>
      </dgm:t>
    </dgm:pt>
    <dgm:pt modelId="{13B0CC83-10FA-49D0-9D43-D5F5024961D6}" type="sibTrans" cxnId="{92C5219A-3E93-4FD6-A51E-C17BC31FBFC6}">
      <dgm:prSet/>
      <dgm:spPr/>
      <dgm:t>
        <a:bodyPr/>
        <a:lstStyle/>
        <a:p>
          <a:endParaRPr lang="en-US"/>
        </a:p>
      </dgm:t>
    </dgm:pt>
    <dgm:pt modelId="{052AB7ED-DE5A-4C46-B205-692580ADF089}">
      <dgm:prSet custT="1"/>
      <dgm:spPr/>
      <dgm:t>
        <a:bodyPr/>
        <a:lstStyle/>
        <a:p>
          <a:r>
            <a:rPr lang="en-US" sz="4400" dirty="0"/>
            <a:t>Why not?</a:t>
          </a:r>
        </a:p>
      </dgm:t>
    </dgm:pt>
    <dgm:pt modelId="{B3709317-3983-41BE-BD30-266960828268}" type="parTrans" cxnId="{299BB817-56E8-44B0-B908-B05F52743A21}">
      <dgm:prSet/>
      <dgm:spPr/>
      <dgm:t>
        <a:bodyPr/>
        <a:lstStyle/>
        <a:p>
          <a:endParaRPr lang="en-US"/>
        </a:p>
      </dgm:t>
    </dgm:pt>
    <dgm:pt modelId="{45F0C207-8B9F-42D5-BA79-8C725F79C229}" type="sibTrans" cxnId="{299BB817-56E8-44B0-B908-B05F52743A21}">
      <dgm:prSet/>
      <dgm:spPr/>
      <dgm:t>
        <a:bodyPr/>
        <a:lstStyle/>
        <a:p>
          <a:endParaRPr lang="en-US"/>
        </a:p>
      </dgm:t>
    </dgm:pt>
    <dgm:pt modelId="{BF519F0B-DDF1-4F08-B2C8-CCB08BE5CFD3}">
      <dgm:prSet/>
      <dgm:spPr/>
      <dgm:t>
        <a:bodyPr/>
        <a:lstStyle/>
        <a:p>
          <a:r>
            <a:rPr lang="en-US"/>
            <a:t>Data: When minorities have an “ally,” they are more likely to speak up</a:t>
          </a:r>
        </a:p>
      </dgm:t>
    </dgm:pt>
    <dgm:pt modelId="{82615673-EACC-4219-BC71-7B709E9ACE10}" type="parTrans" cxnId="{997493CB-F923-4ED9-8EAA-7422F941471B}">
      <dgm:prSet/>
      <dgm:spPr/>
      <dgm:t>
        <a:bodyPr/>
        <a:lstStyle/>
        <a:p>
          <a:endParaRPr lang="en-US"/>
        </a:p>
      </dgm:t>
    </dgm:pt>
    <dgm:pt modelId="{704C05EE-D701-41D0-96E8-B401C359250B}" type="sibTrans" cxnId="{997493CB-F923-4ED9-8EAA-7422F941471B}">
      <dgm:prSet/>
      <dgm:spPr/>
      <dgm:t>
        <a:bodyPr/>
        <a:lstStyle/>
        <a:p>
          <a:endParaRPr lang="en-US"/>
        </a:p>
      </dgm:t>
    </dgm:pt>
    <dgm:pt modelId="{9B2B1E6B-BB0D-6340-88A5-AFF6FCA51AE8}" type="pres">
      <dgm:prSet presAssocID="{7C272A02-F262-46A9-B578-9FBA433DC610}" presName="Name0" presStyleCnt="0">
        <dgm:presLayoutVars>
          <dgm:dir/>
          <dgm:animLvl val="lvl"/>
          <dgm:resizeHandles val="exact"/>
        </dgm:presLayoutVars>
      </dgm:prSet>
      <dgm:spPr/>
    </dgm:pt>
    <dgm:pt modelId="{9BE13671-F7B0-904C-BB79-D5017F47C40B}" type="pres">
      <dgm:prSet presAssocID="{BF519F0B-DDF1-4F08-B2C8-CCB08BE5CFD3}" presName="boxAndChildren" presStyleCnt="0"/>
      <dgm:spPr/>
    </dgm:pt>
    <dgm:pt modelId="{7D5BDF5A-81C6-D342-A49D-C1F13053EF2B}" type="pres">
      <dgm:prSet presAssocID="{BF519F0B-DDF1-4F08-B2C8-CCB08BE5CFD3}" presName="parentTextBox" presStyleLbl="node1" presStyleIdx="0" presStyleCnt="2"/>
      <dgm:spPr/>
    </dgm:pt>
    <dgm:pt modelId="{CC4BAFCB-02B0-C44A-A522-6D8FCE45D87C}" type="pres">
      <dgm:prSet presAssocID="{13B0CC83-10FA-49D0-9D43-D5F5024961D6}" presName="sp" presStyleCnt="0"/>
      <dgm:spPr/>
    </dgm:pt>
    <dgm:pt modelId="{DD1D1CA5-F3A5-5C45-AF1F-D766CC0A0EFE}" type="pres">
      <dgm:prSet presAssocID="{0C19646B-F2EF-4125-9B09-E1C453BFB2A1}" presName="arrowAndChildren" presStyleCnt="0"/>
      <dgm:spPr/>
    </dgm:pt>
    <dgm:pt modelId="{17A8675C-11C5-BF42-A1FB-85897BAC084D}" type="pres">
      <dgm:prSet presAssocID="{0C19646B-F2EF-4125-9B09-E1C453BFB2A1}" presName="parentTextArrow" presStyleLbl="node1" presStyleIdx="0" presStyleCnt="2"/>
      <dgm:spPr/>
    </dgm:pt>
    <dgm:pt modelId="{600CB2C0-198A-B94C-90C5-88486F9AF23B}" type="pres">
      <dgm:prSet presAssocID="{0C19646B-F2EF-4125-9B09-E1C453BFB2A1}" presName="arrow" presStyleLbl="node1" presStyleIdx="1" presStyleCnt="2"/>
      <dgm:spPr/>
    </dgm:pt>
    <dgm:pt modelId="{0B858153-E7B3-634F-89AA-D6427FB03BB8}" type="pres">
      <dgm:prSet presAssocID="{0C19646B-F2EF-4125-9B09-E1C453BFB2A1}" presName="descendantArrow" presStyleCnt="0"/>
      <dgm:spPr/>
    </dgm:pt>
    <dgm:pt modelId="{DD32B48F-3C94-3F40-95CE-6473C50D4BD1}" type="pres">
      <dgm:prSet presAssocID="{052AB7ED-DE5A-4C46-B205-692580ADF089}" presName="childTextArrow" presStyleLbl="fgAccFollowNode1" presStyleIdx="0" presStyleCnt="1">
        <dgm:presLayoutVars>
          <dgm:bulletEnabled val="1"/>
        </dgm:presLayoutVars>
      </dgm:prSet>
      <dgm:spPr/>
    </dgm:pt>
  </dgm:ptLst>
  <dgm:cxnLst>
    <dgm:cxn modelId="{299BB817-56E8-44B0-B908-B05F52743A21}" srcId="{0C19646B-F2EF-4125-9B09-E1C453BFB2A1}" destId="{052AB7ED-DE5A-4C46-B205-692580ADF089}" srcOrd="0" destOrd="0" parTransId="{B3709317-3983-41BE-BD30-266960828268}" sibTransId="{45F0C207-8B9F-42D5-BA79-8C725F79C229}"/>
    <dgm:cxn modelId="{AB29C93B-C930-8440-86BA-8E31D3B61874}" type="presOf" srcId="{7C272A02-F262-46A9-B578-9FBA433DC610}" destId="{9B2B1E6B-BB0D-6340-88A5-AFF6FCA51AE8}" srcOrd="0" destOrd="0" presId="urn:microsoft.com/office/officeart/2005/8/layout/process4"/>
    <dgm:cxn modelId="{7A0CFB74-250C-554A-8184-C98AC32A2C7F}" type="presOf" srcId="{052AB7ED-DE5A-4C46-B205-692580ADF089}" destId="{DD32B48F-3C94-3F40-95CE-6473C50D4BD1}" srcOrd="0" destOrd="0" presId="urn:microsoft.com/office/officeart/2005/8/layout/process4"/>
    <dgm:cxn modelId="{92C5219A-3E93-4FD6-A51E-C17BC31FBFC6}" srcId="{7C272A02-F262-46A9-B578-9FBA433DC610}" destId="{0C19646B-F2EF-4125-9B09-E1C453BFB2A1}" srcOrd="0" destOrd="0" parTransId="{81684D45-C7B0-45E6-A14A-2246BA76545C}" sibTransId="{13B0CC83-10FA-49D0-9D43-D5F5024961D6}"/>
    <dgm:cxn modelId="{75FFA89D-F418-B64D-B126-43C7626DB69C}" type="presOf" srcId="{BF519F0B-DDF1-4F08-B2C8-CCB08BE5CFD3}" destId="{7D5BDF5A-81C6-D342-A49D-C1F13053EF2B}" srcOrd="0" destOrd="0" presId="urn:microsoft.com/office/officeart/2005/8/layout/process4"/>
    <dgm:cxn modelId="{52689BB4-BFDA-DC40-9BA9-C818839A34D2}" type="presOf" srcId="{0C19646B-F2EF-4125-9B09-E1C453BFB2A1}" destId="{17A8675C-11C5-BF42-A1FB-85897BAC084D}" srcOrd="0" destOrd="0" presId="urn:microsoft.com/office/officeart/2005/8/layout/process4"/>
    <dgm:cxn modelId="{997493CB-F923-4ED9-8EAA-7422F941471B}" srcId="{7C272A02-F262-46A9-B578-9FBA433DC610}" destId="{BF519F0B-DDF1-4F08-B2C8-CCB08BE5CFD3}" srcOrd="1" destOrd="0" parTransId="{82615673-EACC-4219-BC71-7B709E9ACE10}" sibTransId="{704C05EE-D701-41D0-96E8-B401C359250B}"/>
    <dgm:cxn modelId="{40FD6CEB-B547-D84D-8A03-6AC1471B4F4A}" type="presOf" srcId="{0C19646B-F2EF-4125-9B09-E1C453BFB2A1}" destId="{600CB2C0-198A-B94C-90C5-88486F9AF23B}" srcOrd="1" destOrd="0" presId="urn:microsoft.com/office/officeart/2005/8/layout/process4"/>
    <dgm:cxn modelId="{440A897B-6593-AF49-9B53-744FB790DCB6}" type="presParOf" srcId="{9B2B1E6B-BB0D-6340-88A5-AFF6FCA51AE8}" destId="{9BE13671-F7B0-904C-BB79-D5017F47C40B}" srcOrd="0" destOrd="0" presId="urn:microsoft.com/office/officeart/2005/8/layout/process4"/>
    <dgm:cxn modelId="{55C6C3FE-E856-E545-9EB1-B06A1DC4A031}" type="presParOf" srcId="{9BE13671-F7B0-904C-BB79-D5017F47C40B}" destId="{7D5BDF5A-81C6-D342-A49D-C1F13053EF2B}" srcOrd="0" destOrd="0" presId="urn:microsoft.com/office/officeart/2005/8/layout/process4"/>
    <dgm:cxn modelId="{38AA005E-FE5F-1146-BA9B-F989E309259A}" type="presParOf" srcId="{9B2B1E6B-BB0D-6340-88A5-AFF6FCA51AE8}" destId="{CC4BAFCB-02B0-C44A-A522-6D8FCE45D87C}" srcOrd="1" destOrd="0" presId="urn:microsoft.com/office/officeart/2005/8/layout/process4"/>
    <dgm:cxn modelId="{38939F76-DC9B-574F-9A39-72CE26229972}" type="presParOf" srcId="{9B2B1E6B-BB0D-6340-88A5-AFF6FCA51AE8}" destId="{DD1D1CA5-F3A5-5C45-AF1F-D766CC0A0EFE}" srcOrd="2" destOrd="0" presId="urn:microsoft.com/office/officeart/2005/8/layout/process4"/>
    <dgm:cxn modelId="{E674378C-8928-1C46-BB79-FD0D28E1BBC8}" type="presParOf" srcId="{DD1D1CA5-F3A5-5C45-AF1F-D766CC0A0EFE}" destId="{17A8675C-11C5-BF42-A1FB-85897BAC084D}" srcOrd="0" destOrd="0" presId="urn:microsoft.com/office/officeart/2005/8/layout/process4"/>
    <dgm:cxn modelId="{A522422F-A124-1F43-9CC4-B7BC783591DD}" type="presParOf" srcId="{DD1D1CA5-F3A5-5C45-AF1F-D766CC0A0EFE}" destId="{600CB2C0-198A-B94C-90C5-88486F9AF23B}" srcOrd="1" destOrd="0" presId="urn:microsoft.com/office/officeart/2005/8/layout/process4"/>
    <dgm:cxn modelId="{4A98E7E4-8083-E748-8DB4-FBEB4596F72D}" type="presParOf" srcId="{DD1D1CA5-F3A5-5C45-AF1F-D766CC0A0EFE}" destId="{0B858153-E7B3-634F-89AA-D6427FB03BB8}" srcOrd="2" destOrd="0" presId="urn:microsoft.com/office/officeart/2005/8/layout/process4"/>
    <dgm:cxn modelId="{37B5E6F2-FD38-734A-8B86-CDEA507F6FEE}" type="presParOf" srcId="{0B858153-E7B3-634F-89AA-D6427FB03BB8}" destId="{DD32B48F-3C94-3F40-95CE-6473C50D4B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5AD76-31EF-954F-A4FD-9947F53570C3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E67275-BC33-E247-A2F6-50EC29BC3D3E}">
      <dgm:prSet/>
      <dgm:spPr/>
      <dgm:t>
        <a:bodyPr/>
        <a:lstStyle/>
        <a:p>
          <a:r>
            <a:rPr lang="en-US"/>
            <a:t>Legal requirements</a:t>
          </a:r>
        </a:p>
      </dgm:t>
    </dgm:pt>
    <dgm:pt modelId="{BD478BFF-BAD0-174B-AA3E-48518CB2BE5F}" type="parTrans" cxnId="{F7AACE5B-22E5-894B-BDC6-7EC111FA3D3B}">
      <dgm:prSet/>
      <dgm:spPr/>
      <dgm:t>
        <a:bodyPr/>
        <a:lstStyle/>
        <a:p>
          <a:endParaRPr lang="en-US"/>
        </a:p>
      </dgm:t>
    </dgm:pt>
    <dgm:pt modelId="{F9DB5950-5C3F-484F-BBBC-A22F435CD425}" type="sibTrans" cxnId="{F7AACE5B-22E5-894B-BDC6-7EC111FA3D3B}">
      <dgm:prSet/>
      <dgm:spPr/>
      <dgm:t>
        <a:bodyPr/>
        <a:lstStyle/>
        <a:p>
          <a:endParaRPr lang="en-US"/>
        </a:p>
      </dgm:t>
    </dgm:pt>
    <dgm:pt modelId="{B41274CB-7E1D-BA4E-9736-EE08BC34BC8C}">
      <dgm:prSet/>
      <dgm:spPr/>
      <dgm:t>
        <a:bodyPr/>
        <a:lstStyle/>
        <a:p>
          <a:r>
            <a:rPr lang="en-US"/>
            <a:t>Market forces</a:t>
          </a:r>
        </a:p>
      </dgm:t>
    </dgm:pt>
    <dgm:pt modelId="{5391B461-BA77-0949-943B-14FE1D40064A}" type="parTrans" cxnId="{A1402CF6-1BC5-DC41-8D1A-8D9EE3E7A6BE}">
      <dgm:prSet/>
      <dgm:spPr/>
      <dgm:t>
        <a:bodyPr/>
        <a:lstStyle/>
        <a:p>
          <a:endParaRPr lang="en-US"/>
        </a:p>
      </dgm:t>
    </dgm:pt>
    <dgm:pt modelId="{2F9FBF98-3B49-5849-ACA3-957F58CF547E}" type="sibTrans" cxnId="{A1402CF6-1BC5-DC41-8D1A-8D9EE3E7A6BE}">
      <dgm:prSet/>
      <dgm:spPr/>
      <dgm:t>
        <a:bodyPr/>
        <a:lstStyle/>
        <a:p>
          <a:endParaRPr lang="en-US"/>
        </a:p>
      </dgm:t>
    </dgm:pt>
    <dgm:pt modelId="{E83BCD27-3264-BE4D-8E0A-64040BB71225}">
      <dgm:prSet/>
      <dgm:spPr/>
      <dgm:t>
        <a:bodyPr/>
        <a:lstStyle/>
        <a:p>
          <a:r>
            <a:rPr lang="en-US"/>
            <a:t>Organization’s goals</a:t>
          </a:r>
        </a:p>
      </dgm:t>
    </dgm:pt>
    <dgm:pt modelId="{1A76F627-0964-7D4B-96A2-17DA4AB31447}" type="parTrans" cxnId="{18A441CB-CF0B-E540-BDF3-7B2B8B9736FF}">
      <dgm:prSet/>
      <dgm:spPr/>
      <dgm:t>
        <a:bodyPr/>
        <a:lstStyle/>
        <a:p>
          <a:endParaRPr lang="en-US"/>
        </a:p>
      </dgm:t>
    </dgm:pt>
    <dgm:pt modelId="{9576DD47-133C-F744-B095-4E90B8A030BF}" type="sibTrans" cxnId="{18A441CB-CF0B-E540-BDF3-7B2B8B9736FF}">
      <dgm:prSet/>
      <dgm:spPr/>
      <dgm:t>
        <a:bodyPr/>
        <a:lstStyle/>
        <a:p>
          <a:endParaRPr lang="en-US"/>
        </a:p>
      </dgm:t>
    </dgm:pt>
    <dgm:pt modelId="{7927F528-462E-8B4C-B626-48D610F1DB52}" type="pres">
      <dgm:prSet presAssocID="{5745AD76-31EF-954F-A4FD-9947F53570C3}" presName="compositeShape" presStyleCnt="0">
        <dgm:presLayoutVars>
          <dgm:chMax val="7"/>
          <dgm:dir/>
          <dgm:resizeHandles val="exact"/>
        </dgm:presLayoutVars>
      </dgm:prSet>
      <dgm:spPr/>
    </dgm:pt>
    <dgm:pt modelId="{645FF36C-EA93-BF4B-B66D-0B6B06761BB1}" type="pres">
      <dgm:prSet presAssocID="{5FE67275-BC33-E247-A2F6-50EC29BC3D3E}" presName="circ1" presStyleLbl="vennNode1" presStyleIdx="0" presStyleCnt="3"/>
      <dgm:spPr/>
    </dgm:pt>
    <dgm:pt modelId="{08626704-515F-5740-B3C1-140C0BA29EE7}" type="pres">
      <dgm:prSet presAssocID="{5FE67275-BC33-E247-A2F6-50EC29BC3D3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4328A06-3215-8F46-92D6-822D212AE84C}" type="pres">
      <dgm:prSet presAssocID="{B41274CB-7E1D-BA4E-9736-EE08BC34BC8C}" presName="circ2" presStyleLbl="vennNode1" presStyleIdx="1" presStyleCnt="3"/>
      <dgm:spPr/>
    </dgm:pt>
    <dgm:pt modelId="{B29F059E-93A7-224E-9616-CBC1C9C4AC3A}" type="pres">
      <dgm:prSet presAssocID="{B41274CB-7E1D-BA4E-9736-EE08BC34BC8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8EA5F7B-0B79-2F43-8F44-F03CCD0395F1}" type="pres">
      <dgm:prSet presAssocID="{E83BCD27-3264-BE4D-8E0A-64040BB71225}" presName="circ3" presStyleLbl="vennNode1" presStyleIdx="2" presStyleCnt="3"/>
      <dgm:spPr/>
    </dgm:pt>
    <dgm:pt modelId="{45FB0273-A288-3947-AB9D-B24108017E4F}" type="pres">
      <dgm:prSet presAssocID="{E83BCD27-3264-BE4D-8E0A-64040BB7122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7AACE5B-22E5-894B-BDC6-7EC111FA3D3B}" srcId="{5745AD76-31EF-954F-A4FD-9947F53570C3}" destId="{5FE67275-BC33-E247-A2F6-50EC29BC3D3E}" srcOrd="0" destOrd="0" parTransId="{BD478BFF-BAD0-174B-AA3E-48518CB2BE5F}" sibTransId="{F9DB5950-5C3F-484F-BBBC-A22F435CD425}"/>
    <dgm:cxn modelId="{71E5A8A0-04B4-E24A-AA61-9BAA4CE5FB5A}" type="presOf" srcId="{B41274CB-7E1D-BA4E-9736-EE08BC34BC8C}" destId="{D4328A06-3215-8F46-92D6-822D212AE84C}" srcOrd="0" destOrd="0" presId="urn:microsoft.com/office/officeart/2005/8/layout/venn1"/>
    <dgm:cxn modelId="{450171A2-9B30-504D-BB29-473C2E249D89}" type="presOf" srcId="{5FE67275-BC33-E247-A2F6-50EC29BC3D3E}" destId="{08626704-515F-5740-B3C1-140C0BA29EE7}" srcOrd="1" destOrd="0" presId="urn:microsoft.com/office/officeart/2005/8/layout/venn1"/>
    <dgm:cxn modelId="{7BAC5DB6-6163-9247-85F3-9C478F9F5F44}" type="presOf" srcId="{E83BCD27-3264-BE4D-8E0A-64040BB71225}" destId="{45FB0273-A288-3947-AB9D-B24108017E4F}" srcOrd="1" destOrd="0" presId="urn:microsoft.com/office/officeart/2005/8/layout/venn1"/>
    <dgm:cxn modelId="{7E0037BB-55B7-B641-B34C-17AEB6FCABF7}" type="presOf" srcId="{B41274CB-7E1D-BA4E-9736-EE08BC34BC8C}" destId="{B29F059E-93A7-224E-9616-CBC1C9C4AC3A}" srcOrd="1" destOrd="0" presId="urn:microsoft.com/office/officeart/2005/8/layout/venn1"/>
    <dgm:cxn modelId="{8199D2CA-3325-4C4D-AADE-79F51E190A60}" type="presOf" srcId="{5FE67275-BC33-E247-A2F6-50EC29BC3D3E}" destId="{645FF36C-EA93-BF4B-B66D-0B6B06761BB1}" srcOrd="0" destOrd="0" presId="urn:microsoft.com/office/officeart/2005/8/layout/venn1"/>
    <dgm:cxn modelId="{18A441CB-CF0B-E540-BDF3-7B2B8B9736FF}" srcId="{5745AD76-31EF-954F-A4FD-9947F53570C3}" destId="{E83BCD27-3264-BE4D-8E0A-64040BB71225}" srcOrd="2" destOrd="0" parTransId="{1A76F627-0964-7D4B-96A2-17DA4AB31447}" sibTransId="{9576DD47-133C-F744-B095-4E90B8A030BF}"/>
    <dgm:cxn modelId="{227317E7-21B1-F542-A312-4E6C3274E44C}" type="presOf" srcId="{5745AD76-31EF-954F-A4FD-9947F53570C3}" destId="{7927F528-462E-8B4C-B626-48D610F1DB52}" srcOrd="0" destOrd="0" presId="urn:microsoft.com/office/officeart/2005/8/layout/venn1"/>
    <dgm:cxn modelId="{A1402CF6-1BC5-DC41-8D1A-8D9EE3E7A6BE}" srcId="{5745AD76-31EF-954F-A4FD-9947F53570C3}" destId="{B41274CB-7E1D-BA4E-9736-EE08BC34BC8C}" srcOrd="1" destOrd="0" parTransId="{5391B461-BA77-0949-943B-14FE1D40064A}" sibTransId="{2F9FBF98-3B49-5849-ACA3-957F58CF547E}"/>
    <dgm:cxn modelId="{853064FA-0E3E-3E4E-8E53-43FD39E1658D}" type="presOf" srcId="{E83BCD27-3264-BE4D-8E0A-64040BB71225}" destId="{38EA5F7B-0B79-2F43-8F44-F03CCD0395F1}" srcOrd="0" destOrd="0" presId="urn:microsoft.com/office/officeart/2005/8/layout/venn1"/>
    <dgm:cxn modelId="{4FD0FB47-BD0C-884B-8685-51952060A435}" type="presParOf" srcId="{7927F528-462E-8B4C-B626-48D610F1DB52}" destId="{645FF36C-EA93-BF4B-B66D-0B6B06761BB1}" srcOrd="0" destOrd="0" presId="urn:microsoft.com/office/officeart/2005/8/layout/venn1"/>
    <dgm:cxn modelId="{0733DCF3-771D-F045-B206-5A078B06FE62}" type="presParOf" srcId="{7927F528-462E-8B4C-B626-48D610F1DB52}" destId="{08626704-515F-5740-B3C1-140C0BA29EE7}" srcOrd="1" destOrd="0" presId="urn:microsoft.com/office/officeart/2005/8/layout/venn1"/>
    <dgm:cxn modelId="{5B7553FB-A194-7140-863E-7E60F74C5C3E}" type="presParOf" srcId="{7927F528-462E-8B4C-B626-48D610F1DB52}" destId="{D4328A06-3215-8F46-92D6-822D212AE84C}" srcOrd="2" destOrd="0" presId="urn:microsoft.com/office/officeart/2005/8/layout/venn1"/>
    <dgm:cxn modelId="{DB44BA9F-EF5C-BE41-A0E9-1DFBD90EA3A9}" type="presParOf" srcId="{7927F528-462E-8B4C-B626-48D610F1DB52}" destId="{B29F059E-93A7-224E-9616-CBC1C9C4AC3A}" srcOrd="3" destOrd="0" presId="urn:microsoft.com/office/officeart/2005/8/layout/venn1"/>
    <dgm:cxn modelId="{05BDD54E-D666-4B49-9E40-07915D449B91}" type="presParOf" srcId="{7927F528-462E-8B4C-B626-48D610F1DB52}" destId="{38EA5F7B-0B79-2F43-8F44-F03CCD0395F1}" srcOrd="4" destOrd="0" presId="urn:microsoft.com/office/officeart/2005/8/layout/venn1"/>
    <dgm:cxn modelId="{3907588C-FEF8-D948-AD81-E7034C8D9E36}" type="presParOf" srcId="{7927F528-462E-8B4C-B626-48D610F1DB52}" destId="{45FB0273-A288-3947-AB9D-B24108017E4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D19448-68EA-4B1C-9678-E4ACC7AFAE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38374D-625B-4F5F-9A15-6760B45529E8}">
      <dgm:prSet/>
      <dgm:spPr/>
      <dgm:t>
        <a:bodyPr/>
        <a:lstStyle/>
        <a:p>
          <a:r>
            <a:rPr lang="en-US"/>
            <a:t>Equal Employment Opportunity</a:t>
          </a:r>
        </a:p>
      </dgm:t>
    </dgm:pt>
    <dgm:pt modelId="{4955B2AF-20A9-46F0-A42C-B90CBBEDB6BC}" type="parTrans" cxnId="{37342853-78EE-4FA0-B659-9DB80D089DCC}">
      <dgm:prSet/>
      <dgm:spPr/>
      <dgm:t>
        <a:bodyPr/>
        <a:lstStyle/>
        <a:p>
          <a:endParaRPr lang="en-US"/>
        </a:p>
      </dgm:t>
    </dgm:pt>
    <dgm:pt modelId="{6D47EF98-E670-4517-BC15-BAAA28FD606C}" type="sibTrans" cxnId="{37342853-78EE-4FA0-B659-9DB80D089DCC}">
      <dgm:prSet/>
      <dgm:spPr/>
      <dgm:t>
        <a:bodyPr/>
        <a:lstStyle/>
        <a:p>
          <a:endParaRPr lang="en-US"/>
        </a:p>
      </dgm:t>
    </dgm:pt>
    <dgm:pt modelId="{7B915ED6-83EF-46E6-8CE5-47B93BCCC0A9}">
      <dgm:prSet/>
      <dgm:spPr/>
      <dgm:t>
        <a:bodyPr/>
        <a:lstStyle/>
        <a:p>
          <a:r>
            <a:rPr lang="en-US"/>
            <a:t>Minimum Wage</a:t>
          </a:r>
        </a:p>
      </dgm:t>
    </dgm:pt>
    <dgm:pt modelId="{77C2047D-498B-4052-8EA4-78EDC078B6EB}" type="parTrans" cxnId="{3C1DFAAE-85EE-4AC2-88DA-70D5C9195091}">
      <dgm:prSet/>
      <dgm:spPr/>
      <dgm:t>
        <a:bodyPr/>
        <a:lstStyle/>
        <a:p>
          <a:endParaRPr lang="en-US"/>
        </a:p>
      </dgm:t>
    </dgm:pt>
    <dgm:pt modelId="{F882B257-F6E5-485B-8032-1F40BA6F71DF}" type="sibTrans" cxnId="{3C1DFAAE-85EE-4AC2-88DA-70D5C9195091}">
      <dgm:prSet/>
      <dgm:spPr/>
      <dgm:t>
        <a:bodyPr/>
        <a:lstStyle/>
        <a:p>
          <a:endParaRPr lang="en-US"/>
        </a:p>
      </dgm:t>
    </dgm:pt>
    <dgm:pt modelId="{8EB4D9AC-673B-47F5-B308-F5D62130B67E}">
      <dgm:prSet/>
      <dgm:spPr/>
      <dgm:t>
        <a:bodyPr/>
        <a:lstStyle/>
        <a:p>
          <a:r>
            <a:rPr lang="en-US"/>
            <a:t>Fair Labor Standards Act</a:t>
          </a:r>
        </a:p>
      </dgm:t>
    </dgm:pt>
    <dgm:pt modelId="{6CFE63D3-F4FE-416A-B232-820B99CD3234}" type="parTrans" cxnId="{B2A92637-58F3-4FD4-89B5-DCC1CA0002B6}">
      <dgm:prSet/>
      <dgm:spPr/>
      <dgm:t>
        <a:bodyPr/>
        <a:lstStyle/>
        <a:p>
          <a:endParaRPr lang="en-US"/>
        </a:p>
      </dgm:t>
    </dgm:pt>
    <dgm:pt modelId="{D3C795C1-F894-4216-A0AC-B56807F77AB5}" type="sibTrans" cxnId="{B2A92637-58F3-4FD4-89B5-DCC1CA0002B6}">
      <dgm:prSet/>
      <dgm:spPr/>
      <dgm:t>
        <a:bodyPr/>
        <a:lstStyle/>
        <a:p>
          <a:endParaRPr lang="en-US"/>
        </a:p>
      </dgm:t>
    </dgm:pt>
    <dgm:pt modelId="{DB751259-749E-4468-A12C-BC2FE97C1697}">
      <dgm:prSet/>
      <dgm:spPr/>
      <dgm:t>
        <a:bodyPr/>
        <a:lstStyle/>
        <a:p>
          <a:r>
            <a:rPr lang="en-US"/>
            <a:t>Overtime Pay</a:t>
          </a:r>
        </a:p>
      </dgm:t>
    </dgm:pt>
    <dgm:pt modelId="{1747A9F4-40F0-495C-80B8-95FEF9A59354}" type="parTrans" cxnId="{34DB9009-DE18-4C05-949D-2E6E0B453659}">
      <dgm:prSet/>
      <dgm:spPr/>
      <dgm:t>
        <a:bodyPr/>
        <a:lstStyle/>
        <a:p>
          <a:endParaRPr lang="en-US"/>
        </a:p>
      </dgm:t>
    </dgm:pt>
    <dgm:pt modelId="{793295DD-5D3A-47B8-8DF6-8BC8ED42AAA4}" type="sibTrans" cxnId="{34DB9009-DE18-4C05-949D-2E6E0B453659}">
      <dgm:prSet/>
      <dgm:spPr/>
      <dgm:t>
        <a:bodyPr/>
        <a:lstStyle/>
        <a:p>
          <a:endParaRPr lang="en-US"/>
        </a:p>
      </dgm:t>
    </dgm:pt>
    <dgm:pt modelId="{6064E067-63B2-4010-93CF-F9EF8847BC3C}">
      <dgm:prSet/>
      <dgm:spPr/>
      <dgm:t>
        <a:bodyPr/>
        <a:lstStyle/>
        <a:p>
          <a:r>
            <a:rPr lang="en-US"/>
            <a:t>Child Labor Laws</a:t>
          </a:r>
        </a:p>
      </dgm:t>
    </dgm:pt>
    <dgm:pt modelId="{9807D052-F16A-4E55-BD57-FCF898628AF3}" type="parTrans" cxnId="{5F507E32-E63D-4731-9FE5-E9F7CF945A21}">
      <dgm:prSet/>
      <dgm:spPr/>
      <dgm:t>
        <a:bodyPr/>
        <a:lstStyle/>
        <a:p>
          <a:endParaRPr lang="en-US"/>
        </a:p>
      </dgm:t>
    </dgm:pt>
    <dgm:pt modelId="{4FDDE304-CEE9-4A2C-B481-7DE2AC105710}" type="sibTrans" cxnId="{5F507E32-E63D-4731-9FE5-E9F7CF945A21}">
      <dgm:prSet/>
      <dgm:spPr/>
      <dgm:t>
        <a:bodyPr/>
        <a:lstStyle/>
        <a:p>
          <a:endParaRPr lang="en-US"/>
        </a:p>
      </dgm:t>
    </dgm:pt>
    <dgm:pt modelId="{86CD43C5-BE87-4030-A0AE-2DC223AE725E}">
      <dgm:prSet/>
      <dgm:spPr/>
      <dgm:t>
        <a:bodyPr/>
        <a:lstStyle/>
        <a:p>
          <a:r>
            <a:rPr lang="en-US"/>
            <a:t>Prevailing Wages </a:t>
          </a:r>
        </a:p>
      </dgm:t>
    </dgm:pt>
    <dgm:pt modelId="{837E6D77-84C7-441A-A2BB-584EAF800CC9}" type="parTrans" cxnId="{9870614E-A387-4D6D-9AFA-33EE4196643D}">
      <dgm:prSet/>
      <dgm:spPr/>
      <dgm:t>
        <a:bodyPr/>
        <a:lstStyle/>
        <a:p>
          <a:endParaRPr lang="en-US"/>
        </a:p>
      </dgm:t>
    </dgm:pt>
    <dgm:pt modelId="{1584B148-0E52-4116-946B-6C3695D28976}" type="sibTrans" cxnId="{9870614E-A387-4D6D-9AFA-33EE4196643D}">
      <dgm:prSet/>
      <dgm:spPr/>
      <dgm:t>
        <a:bodyPr/>
        <a:lstStyle/>
        <a:p>
          <a:endParaRPr lang="en-US"/>
        </a:p>
      </dgm:t>
    </dgm:pt>
    <dgm:pt modelId="{32306198-938F-4868-BCC3-27F623962C33}">
      <dgm:prSet/>
      <dgm:spPr/>
      <dgm:t>
        <a:bodyPr/>
        <a:lstStyle/>
        <a:p>
          <a:r>
            <a:rPr lang="en-US"/>
            <a:t>for federal contractors only</a:t>
          </a:r>
        </a:p>
      </dgm:t>
    </dgm:pt>
    <dgm:pt modelId="{1FD8CDE0-4A52-404C-8771-3F285A94937B}" type="parTrans" cxnId="{D46C95AE-4EBD-491E-9111-56DB42C6773A}">
      <dgm:prSet/>
      <dgm:spPr/>
      <dgm:t>
        <a:bodyPr/>
        <a:lstStyle/>
        <a:p>
          <a:endParaRPr lang="en-US"/>
        </a:p>
      </dgm:t>
    </dgm:pt>
    <dgm:pt modelId="{94BA0212-36CE-4776-825C-ADE43A04C0F0}" type="sibTrans" cxnId="{D46C95AE-4EBD-491E-9111-56DB42C6773A}">
      <dgm:prSet/>
      <dgm:spPr/>
      <dgm:t>
        <a:bodyPr/>
        <a:lstStyle/>
        <a:p>
          <a:endParaRPr lang="en-US"/>
        </a:p>
      </dgm:t>
    </dgm:pt>
    <dgm:pt modelId="{CE55D827-EA8A-4EB1-863D-FFFC3461E609}">
      <dgm:prSet/>
      <dgm:spPr/>
      <dgm:t>
        <a:bodyPr/>
        <a:lstStyle/>
        <a:p>
          <a:r>
            <a:rPr lang="en-US"/>
            <a:t>Pay Ratio Reporting</a:t>
          </a:r>
        </a:p>
      </dgm:t>
    </dgm:pt>
    <dgm:pt modelId="{93A5BB64-6D2C-4584-8AC3-8F9FC37DFA59}" type="parTrans" cxnId="{325CE312-5D81-47ED-9298-D612C8B9AD09}">
      <dgm:prSet/>
      <dgm:spPr/>
      <dgm:t>
        <a:bodyPr/>
        <a:lstStyle/>
        <a:p>
          <a:endParaRPr lang="en-US"/>
        </a:p>
      </dgm:t>
    </dgm:pt>
    <dgm:pt modelId="{D5DD843C-043B-4595-9DAB-BC3CBF12152B}" type="sibTrans" cxnId="{325CE312-5D81-47ED-9298-D612C8B9AD09}">
      <dgm:prSet/>
      <dgm:spPr/>
      <dgm:t>
        <a:bodyPr/>
        <a:lstStyle/>
        <a:p>
          <a:endParaRPr lang="en-US"/>
        </a:p>
      </dgm:t>
    </dgm:pt>
    <dgm:pt modelId="{972AEE4F-3A11-4193-86DA-B8DBA6D235C2}">
      <dgm:prSet/>
      <dgm:spPr/>
      <dgm:t>
        <a:bodyPr/>
        <a:lstStyle/>
        <a:p>
          <a:r>
            <a:rPr lang="en-US"/>
            <a:t>Dodd-Frank Wall Street </a:t>
          </a:r>
          <a:r>
            <a:rPr lang="en-US" baseline="0"/>
            <a:t>Reform and Consumer Protection Act of 2010 </a:t>
          </a:r>
          <a:endParaRPr lang="en-US"/>
        </a:p>
      </dgm:t>
    </dgm:pt>
    <dgm:pt modelId="{CE968EA9-79E4-4F66-887A-CF5C1F6A3EEF}" type="parTrans" cxnId="{939EE9B8-B0BB-416F-BC23-E6F64841470E}">
      <dgm:prSet/>
      <dgm:spPr/>
      <dgm:t>
        <a:bodyPr/>
        <a:lstStyle/>
        <a:p>
          <a:endParaRPr lang="en-US"/>
        </a:p>
      </dgm:t>
    </dgm:pt>
    <dgm:pt modelId="{512BC671-EDAB-480B-A53F-4E4BB8227BD5}" type="sibTrans" cxnId="{939EE9B8-B0BB-416F-BC23-E6F64841470E}">
      <dgm:prSet/>
      <dgm:spPr/>
      <dgm:t>
        <a:bodyPr/>
        <a:lstStyle/>
        <a:p>
          <a:endParaRPr lang="en-US"/>
        </a:p>
      </dgm:t>
    </dgm:pt>
    <dgm:pt modelId="{DA834AEC-A1F7-3D4B-B7C8-49774445C39B}" type="pres">
      <dgm:prSet presAssocID="{63D19448-68EA-4B1C-9678-E4ACC7AFAE76}" presName="linear" presStyleCnt="0">
        <dgm:presLayoutVars>
          <dgm:animLvl val="lvl"/>
          <dgm:resizeHandles val="exact"/>
        </dgm:presLayoutVars>
      </dgm:prSet>
      <dgm:spPr/>
    </dgm:pt>
    <dgm:pt modelId="{9ADAA85D-E0F8-1344-82B2-7CE6765DDBC4}" type="pres">
      <dgm:prSet presAssocID="{0A38374D-625B-4F5F-9A15-6760B45529E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AAA1FC-FF88-CA43-A2A0-BFE838095F11}" type="pres">
      <dgm:prSet presAssocID="{6D47EF98-E670-4517-BC15-BAAA28FD606C}" presName="spacer" presStyleCnt="0"/>
      <dgm:spPr/>
    </dgm:pt>
    <dgm:pt modelId="{2C2DD5FE-06F6-CC4B-BAFA-A356AC057861}" type="pres">
      <dgm:prSet presAssocID="{7B915ED6-83EF-46E6-8CE5-47B93BCCC0A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5BA1A20-9BB0-5E44-8045-27EABAD64C77}" type="pres">
      <dgm:prSet presAssocID="{7B915ED6-83EF-46E6-8CE5-47B93BCCC0A9}" presName="childText" presStyleLbl="revTx" presStyleIdx="0" presStyleCnt="3">
        <dgm:presLayoutVars>
          <dgm:bulletEnabled val="1"/>
        </dgm:presLayoutVars>
      </dgm:prSet>
      <dgm:spPr/>
    </dgm:pt>
    <dgm:pt modelId="{61FC3EF1-A53B-4B48-8550-065094BE6DBF}" type="pres">
      <dgm:prSet presAssocID="{DB751259-749E-4468-A12C-BC2FE97C169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3A7F2CD-8248-2F41-B1C1-E3587DD2D58B}" type="pres">
      <dgm:prSet presAssocID="{793295DD-5D3A-47B8-8DF6-8BC8ED42AAA4}" presName="spacer" presStyleCnt="0"/>
      <dgm:spPr/>
    </dgm:pt>
    <dgm:pt modelId="{933E3A48-9D59-3643-80EB-4A6D1285D0C8}" type="pres">
      <dgm:prSet presAssocID="{6064E067-63B2-4010-93CF-F9EF8847BC3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2488D7-A8E0-0E44-85E6-9B78EB30F3B7}" type="pres">
      <dgm:prSet presAssocID="{4FDDE304-CEE9-4A2C-B481-7DE2AC105710}" presName="spacer" presStyleCnt="0"/>
      <dgm:spPr/>
    </dgm:pt>
    <dgm:pt modelId="{622BC165-2A08-8049-93F8-5D2A4FD2A90D}" type="pres">
      <dgm:prSet presAssocID="{86CD43C5-BE87-4030-A0AE-2DC223AE725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EAF779A-7071-0E41-B133-33C6F1C24CF8}" type="pres">
      <dgm:prSet presAssocID="{86CD43C5-BE87-4030-A0AE-2DC223AE725E}" presName="childText" presStyleLbl="revTx" presStyleIdx="1" presStyleCnt="3">
        <dgm:presLayoutVars>
          <dgm:bulletEnabled val="1"/>
        </dgm:presLayoutVars>
      </dgm:prSet>
      <dgm:spPr/>
    </dgm:pt>
    <dgm:pt modelId="{6FFBFCD7-5475-C84C-95BD-C49DCF0A89FB}" type="pres">
      <dgm:prSet presAssocID="{CE55D827-EA8A-4EB1-863D-FFFC3461E60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7EE1E37-1B7E-7E4F-ABA5-77045F44AE5B}" type="pres">
      <dgm:prSet presAssocID="{CE55D827-EA8A-4EB1-863D-FFFC3461E60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4DB9009-DE18-4C05-949D-2E6E0B453659}" srcId="{63D19448-68EA-4B1C-9678-E4ACC7AFAE76}" destId="{DB751259-749E-4468-A12C-BC2FE97C1697}" srcOrd="2" destOrd="0" parTransId="{1747A9F4-40F0-495C-80B8-95FEF9A59354}" sibTransId="{793295DD-5D3A-47B8-8DF6-8BC8ED42AAA4}"/>
    <dgm:cxn modelId="{325CE312-5D81-47ED-9298-D612C8B9AD09}" srcId="{63D19448-68EA-4B1C-9678-E4ACC7AFAE76}" destId="{CE55D827-EA8A-4EB1-863D-FFFC3461E609}" srcOrd="5" destOrd="0" parTransId="{93A5BB64-6D2C-4584-8AC3-8F9FC37DFA59}" sibTransId="{D5DD843C-043B-4595-9DAB-BC3CBF12152B}"/>
    <dgm:cxn modelId="{5F507E32-E63D-4731-9FE5-E9F7CF945A21}" srcId="{63D19448-68EA-4B1C-9678-E4ACC7AFAE76}" destId="{6064E067-63B2-4010-93CF-F9EF8847BC3C}" srcOrd="3" destOrd="0" parTransId="{9807D052-F16A-4E55-BD57-FCF898628AF3}" sibTransId="{4FDDE304-CEE9-4A2C-B481-7DE2AC105710}"/>
    <dgm:cxn modelId="{BD631733-DA5A-2C4A-9310-EF803DC31D80}" type="presOf" srcId="{7B915ED6-83EF-46E6-8CE5-47B93BCCC0A9}" destId="{2C2DD5FE-06F6-CC4B-BAFA-A356AC057861}" srcOrd="0" destOrd="0" presId="urn:microsoft.com/office/officeart/2005/8/layout/vList2"/>
    <dgm:cxn modelId="{B2A92637-58F3-4FD4-89B5-DCC1CA0002B6}" srcId="{7B915ED6-83EF-46E6-8CE5-47B93BCCC0A9}" destId="{8EB4D9AC-673B-47F5-B308-F5D62130B67E}" srcOrd="0" destOrd="0" parTransId="{6CFE63D3-F4FE-416A-B232-820B99CD3234}" sibTransId="{D3C795C1-F894-4216-A0AC-B56807F77AB5}"/>
    <dgm:cxn modelId="{37968847-8DC9-0246-95A0-F9069ACC7CEF}" type="presOf" srcId="{972AEE4F-3A11-4193-86DA-B8DBA6D235C2}" destId="{E7EE1E37-1B7E-7E4F-ABA5-77045F44AE5B}" srcOrd="0" destOrd="0" presId="urn:microsoft.com/office/officeart/2005/8/layout/vList2"/>
    <dgm:cxn modelId="{9870614E-A387-4D6D-9AFA-33EE4196643D}" srcId="{63D19448-68EA-4B1C-9678-E4ACC7AFAE76}" destId="{86CD43C5-BE87-4030-A0AE-2DC223AE725E}" srcOrd="4" destOrd="0" parTransId="{837E6D77-84C7-441A-A2BB-584EAF800CC9}" sibTransId="{1584B148-0E52-4116-946B-6C3695D28976}"/>
    <dgm:cxn modelId="{A787914F-A469-324E-ABF2-2B66D6672AEC}" type="presOf" srcId="{CE55D827-EA8A-4EB1-863D-FFFC3461E609}" destId="{6FFBFCD7-5475-C84C-95BD-C49DCF0A89FB}" srcOrd="0" destOrd="0" presId="urn:microsoft.com/office/officeart/2005/8/layout/vList2"/>
    <dgm:cxn modelId="{37342853-78EE-4FA0-B659-9DB80D089DCC}" srcId="{63D19448-68EA-4B1C-9678-E4ACC7AFAE76}" destId="{0A38374D-625B-4F5F-9A15-6760B45529E8}" srcOrd="0" destOrd="0" parTransId="{4955B2AF-20A9-46F0-A42C-B90CBBEDB6BC}" sibTransId="{6D47EF98-E670-4517-BC15-BAAA28FD606C}"/>
    <dgm:cxn modelId="{1AD14A7D-C542-8242-9D06-0F61CAB3F6A6}" type="presOf" srcId="{8EB4D9AC-673B-47F5-B308-F5D62130B67E}" destId="{75BA1A20-9BB0-5E44-8045-27EABAD64C77}" srcOrd="0" destOrd="0" presId="urn:microsoft.com/office/officeart/2005/8/layout/vList2"/>
    <dgm:cxn modelId="{849F4989-F0FD-594D-86F6-C2653AD212F7}" type="presOf" srcId="{86CD43C5-BE87-4030-A0AE-2DC223AE725E}" destId="{622BC165-2A08-8049-93F8-5D2A4FD2A90D}" srcOrd="0" destOrd="0" presId="urn:microsoft.com/office/officeart/2005/8/layout/vList2"/>
    <dgm:cxn modelId="{2968C88D-A65C-B44A-ABE1-CCFF990A98E9}" type="presOf" srcId="{63D19448-68EA-4B1C-9678-E4ACC7AFAE76}" destId="{DA834AEC-A1F7-3D4B-B7C8-49774445C39B}" srcOrd="0" destOrd="0" presId="urn:microsoft.com/office/officeart/2005/8/layout/vList2"/>
    <dgm:cxn modelId="{4A136594-1C00-3F4C-A556-C0FF7A32E4EC}" type="presOf" srcId="{32306198-938F-4868-BCC3-27F623962C33}" destId="{0EAF779A-7071-0E41-B133-33C6F1C24CF8}" srcOrd="0" destOrd="0" presId="urn:microsoft.com/office/officeart/2005/8/layout/vList2"/>
    <dgm:cxn modelId="{5D12ECA8-3189-D848-85C4-6C89642FC0CA}" type="presOf" srcId="{6064E067-63B2-4010-93CF-F9EF8847BC3C}" destId="{933E3A48-9D59-3643-80EB-4A6D1285D0C8}" srcOrd="0" destOrd="0" presId="urn:microsoft.com/office/officeart/2005/8/layout/vList2"/>
    <dgm:cxn modelId="{D46C95AE-4EBD-491E-9111-56DB42C6773A}" srcId="{86CD43C5-BE87-4030-A0AE-2DC223AE725E}" destId="{32306198-938F-4868-BCC3-27F623962C33}" srcOrd="0" destOrd="0" parTransId="{1FD8CDE0-4A52-404C-8771-3F285A94937B}" sibTransId="{94BA0212-36CE-4776-825C-ADE43A04C0F0}"/>
    <dgm:cxn modelId="{3C1DFAAE-85EE-4AC2-88DA-70D5C9195091}" srcId="{63D19448-68EA-4B1C-9678-E4ACC7AFAE76}" destId="{7B915ED6-83EF-46E6-8CE5-47B93BCCC0A9}" srcOrd="1" destOrd="0" parTransId="{77C2047D-498B-4052-8EA4-78EDC078B6EB}" sibTransId="{F882B257-F6E5-485B-8032-1F40BA6F71DF}"/>
    <dgm:cxn modelId="{6C1F8FB4-20C9-7847-B8DD-C16C7E932338}" type="presOf" srcId="{DB751259-749E-4468-A12C-BC2FE97C1697}" destId="{61FC3EF1-A53B-4B48-8550-065094BE6DBF}" srcOrd="0" destOrd="0" presId="urn:microsoft.com/office/officeart/2005/8/layout/vList2"/>
    <dgm:cxn modelId="{939EE9B8-B0BB-416F-BC23-E6F64841470E}" srcId="{CE55D827-EA8A-4EB1-863D-FFFC3461E609}" destId="{972AEE4F-3A11-4193-86DA-B8DBA6D235C2}" srcOrd="0" destOrd="0" parTransId="{CE968EA9-79E4-4F66-887A-CF5C1F6A3EEF}" sibTransId="{512BC671-EDAB-480B-A53F-4E4BB8227BD5}"/>
    <dgm:cxn modelId="{B52789F8-2BF3-6246-9E6D-5B07A9B6A29F}" type="presOf" srcId="{0A38374D-625B-4F5F-9A15-6760B45529E8}" destId="{9ADAA85D-E0F8-1344-82B2-7CE6765DDBC4}" srcOrd="0" destOrd="0" presId="urn:microsoft.com/office/officeart/2005/8/layout/vList2"/>
    <dgm:cxn modelId="{442930A2-1C42-BC4B-85B0-BC60F7F0A270}" type="presParOf" srcId="{DA834AEC-A1F7-3D4B-B7C8-49774445C39B}" destId="{9ADAA85D-E0F8-1344-82B2-7CE6765DDBC4}" srcOrd="0" destOrd="0" presId="urn:microsoft.com/office/officeart/2005/8/layout/vList2"/>
    <dgm:cxn modelId="{C311FAEB-71CA-2941-8744-7427C551EC01}" type="presParOf" srcId="{DA834AEC-A1F7-3D4B-B7C8-49774445C39B}" destId="{14AAA1FC-FF88-CA43-A2A0-BFE838095F11}" srcOrd="1" destOrd="0" presId="urn:microsoft.com/office/officeart/2005/8/layout/vList2"/>
    <dgm:cxn modelId="{47281EC2-C257-5D44-9EBB-40844C9CD4ED}" type="presParOf" srcId="{DA834AEC-A1F7-3D4B-B7C8-49774445C39B}" destId="{2C2DD5FE-06F6-CC4B-BAFA-A356AC057861}" srcOrd="2" destOrd="0" presId="urn:microsoft.com/office/officeart/2005/8/layout/vList2"/>
    <dgm:cxn modelId="{B9D99BB2-56F9-0147-8F5E-CE529EBE5EFB}" type="presParOf" srcId="{DA834AEC-A1F7-3D4B-B7C8-49774445C39B}" destId="{75BA1A20-9BB0-5E44-8045-27EABAD64C77}" srcOrd="3" destOrd="0" presId="urn:microsoft.com/office/officeart/2005/8/layout/vList2"/>
    <dgm:cxn modelId="{030DD0BA-322D-F445-8DE5-A9018DFD1D6D}" type="presParOf" srcId="{DA834AEC-A1F7-3D4B-B7C8-49774445C39B}" destId="{61FC3EF1-A53B-4B48-8550-065094BE6DBF}" srcOrd="4" destOrd="0" presId="urn:microsoft.com/office/officeart/2005/8/layout/vList2"/>
    <dgm:cxn modelId="{728ADBFF-6A18-B349-9169-D68AFBAD6C6B}" type="presParOf" srcId="{DA834AEC-A1F7-3D4B-B7C8-49774445C39B}" destId="{73A7F2CD-8248-2F41-B1C1-E3587DD2D58B}" srcOrd="5" destOrd="0" presId="urn:microsoft.com/office/officeart/2005/8/layout/vList2"/>
    <dgm:cxn modelId="{50CA36B3-88A8-6645-A6CD-E1187ADB1459}" type="presParOf" srcId="{DA834AEC-A1F7-3D4B-B7C8-49774445C39B}" destId="{933E3A48-9D59-3643-80EB-4A6D1285D0C8}" srcOrd="6" destOrd="0" presId="urn:microsoft.com/office/officeart/2005/8/layout/vList2"/>
    <dgm:cxn modelId="{4F757575-AFC5-004E-99BA-3763FE7A9A0C}" type="presParOf" srcId="{DA834AEC-A1F7-3D4B-B7C8-49774445C39B}" destId="{D72488D7-A8E0-0E44-85E6-9B78EB30F3B7}" srcOrd="7" destOrd="0" presId="urn:microsoft.com/office/officeart/2005/8/layout/vList2"/>
    <dgm:cxn modelId="{E6DB436C-15BA-5E49-A533-3A13D1CCF994}" type="presParOf" srcId="{DA834AEC-A1F7-3D4B-B7C8-49774445C39B}" destId="{622BC165-2A08-8049-93F8-5D2A4FD2A90D}" srcOrd="8" destOrd="0" presId="urn:microsoft.com/office/officeart/2005/8/layout/vList2"/>
    <dgm:cxn modelId="{7DE41431-7D60-9A48-BFD1-8C6E49F15C2F}" type="presParOf" srcId="{DA834AEC-A1F7-3D4B-B7C8-49774445C39B}" destId="{0EAF779A-7071-0E41-B133-33C6F1C24CF8}" srcOrd="9" destOrd="0" presId="urn:microsoft.com/office/officeart/2005/8/layout/vList2"/>
    <dgm:cxn modelId="{5E4D2988-91D8-6843-8A8E-04BD5CFC52C8}" type="presParOf" srcId="{DA834AEC-A1F7-3D4B-B7C8-49774445C39B}" destId="{6FFBFCD7-5475-C84C-95BD-C49DCF0A89FB}" srcOrd="10" destOrd="0" presId="urn:microsoft.com/office/officeart/2005/8/layout/vList2"/>
    <dgm:cxn modelId="{3A990167-CFFE-1348-9E6A-B6F62AD68920}" type="presParOf" srcId="{DA834AEC-A1F7-3D4B-B7C8-49774445C39B}" destId="{E7EE1E37-1B7E-7E4F-ABA5-77045F44AE5B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4FA44D-AE23-F94E-8060-350309E3FF3A}" type="doc">
      <dgm:prSet loTypeId="urn:microsoft.com/office/officeart/2005/8/layout/list1" loCatId="list" qsTypeId="urn:microsoft.com/office/officeart/2005/8/quickstyle/simple1" qsCatId="simple" csTypeId="urn:microsoft.com/office/officeart/2005/8/colors/accent6_4" csCatId="accent6"/>
      <dgm:spPr/>
      <dgm:t>
        <a:bodyPr/>
        <a:lstStyle/>
        <a:p>
          <a:endParaRPr lang="en-US"/>
        </a:p>
      </dgm:t>
    </dgm:pt>
    <dgm:pt modelId="{D149057C-E631-E24F-BFD7-7DD4F522F9CA}">
      <dgm:prSet/>
      <dgm:spPr/>
      <dgm:t>
        <a:bodyPr/>
        <a:lstStyle/>
        <a:p>
          <a:r>
            <a:rPr lang="en-US" baseline="0"/>
            <a:t>Product Markets</a:t>
          </a:r>
          <a:endParaRPr lang="en-US"/>
        </a:p>
      </dgm:t>
    </dgm:pt>
    <dgm:pt modelId="{A71D41C3-EA9C-0644-9B4C-7A68FA874B39}" type="parTrans" cxnId="{9D0F3FD2-8F20-8D45-B7FD-A890DB55E767}">
      <dgm:prSet/>
      <dgm:spPr/>
      <dgm:t>
        <a:bodyPr/>
        <a:lstStyle/>
        <a:p>
          <a:endParaRPr lang="en-US"/>
        </a:p>
      </dgm:t>
    </dgm:pt>
    <dgm:pt modelId="{78976E0F-FC2E-9B45-A320-69DB4DE584BB}" type="sibTrans" cxnId="{9D0F3FD2-8F20-8D45-B7FD-A890DB55E767}">
      <dgm:prSet/>
      <dgm:spPr/>
      <dgm:t>
        <a:bodyPr/>
        <a:lstStyle/>
        <a:p>
          <a:endParaRPr lang="en-US"/>
        </a:p>
      </dgm:t>
    </dgm:pt>
    <dgm:pt modelId="{D6BC0865-4FA5-1846-9854-76ABB0D91FBF}">
      <dgm:prSet/>
      <dgm:spPr/>
      <dgm:t>
        <a:bodyPr/>
        <a:lstStyle/>
        <a:p>
          <a:r>
            <a:rPr lang="en-US" baseline="0" dirty="0">
              <a:solidFill>
                <a:schemeClr val="tx1"/>
              </a:solidFill>
            </a:rPr>
            <a:t>Labor Markets</a:t>
          </a:r>
          <a:endParaRPr lang="en-US" dirty="0">
            <a:solidFill>
              <a:schemeClr val="tx1"/>
            </a:solidFill>
          </a:endParaRPr>
        </a:p>
      </dgm:t>
    </dgm:pt>
    <dgm:pt modelId="{59808A94-D23B-F44E-BE60-7D9686A66CE1}" type="parTrans" cxnId="{D1B80076-297F-3A4E-BA37-E7A236618F1F}">
      <dgm:prSet/>
      <dgm:spPr/>
      <dgm:t>
        <a:bodyPr/>
        <a:lstStyle/>
        <a:p>
          <a:endParaRPr lang="en-US"/>
        </a:p>
      </dgm:t>
    </dgm:pt>
    <dgm:pt modelId="{BD79DB8D-E2D0-724B-BAE0-5A3D560E9C29}" type="sibTrans" cxnId="{D1B80076-297F-3A4E-BA37-E7A236618F1F}">
      <dgm:prSet/>
      <dgm:spPr/>
      <dgm:t>
        <a:bodyPr/>
        <a:lstStyle/>
        <a:p>
          <a:endParaRPr lang="en-US"/>
        </a:p>
      </dgm:t>
    </dgm:pt>
    <dgm:pt modelId="{4B236BFE-89A6-3D4E-8F58-CC915D18D94B}" type="pres">
      <dgm:prSet presAssocID="{A84FA44D-AE23-F94E-8060-350309E3FF3A}" presName="linear" presStyleCnt="0">
        <dgm:presLayoutVars>
          <dgm:dir/>
          <dgm:animLvl val="lvl"/>
          <dgm:resizeHandles val="exact"/>
        </dgm:presLayoutVars>
      </dgm:prSet>
      <dgm:spPr/>
    </dgm:pt>
    <dgm:pt modelId="{1CB53C2E-3208-8E49-89EB-56715AB19BE3}" type="pres">
      <dgm:prSet presAssocID="{D149057C-E631-E24F-BFD7-7DD4F522F9CA}" presName="parentLin" presStyleCnt="0"/>
      <dgm:spPr/>
    </dgm:pt>
    <dgm:pt modelId="{F6D0964E-ACD8-6041-82A0-C153F4A6BB17}" type="pres">
      <dgm:prSet presAssocID="{D149057C-E631-E24F-BFD7-7DD4F522F9CA}" presName="parentLeftMargin" presStyleLbl="node1" presStyleIdx="0" presStyleCnt="2"/>
      <dgm:spPr/>
    </dgm:pt>
    <dgm:pt modelId="{228BE433-D97F-0A49-988C-D261D8365FAF}" type="pres">
      <dgm:prSet presAssocID="{D149057C-E631-E24F-BFD7-7DD4F522F9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1E6F59-DA54-CB48-8DF3-C4C0FAB6068F}" type="pres">
      <dgm:prSet presAssocID="{D149057C-E631-E24F-BFD7-7DD4F522F9CA}" presName="negativeSpace" presStyleCnt="0"/>
      <dgm:spPr/>
    </dgm:pt>
    <dgm:pt modelId="{F28C6579-656B-714D-9365-2CD08975B2BB}" type="pres">
      <dgm:prSet presAssocID="{D149057C-E631-E24F-BFD7-7DD4F522F9CA}" presName="childText" presStyleLbl="conFgAcc1" presStyleIdx="0" presStyleCnt="2">
        <dgm:presLayoutVars>
          <dgm:bulletEnabled val="1"/>
        </dgm:presLayoutVars>
      </dgm:prSet>
      <dgm:spPr/>
    </dgm:pt>
    <dgm:pt modelId="{8869C5F7-41A8-8E42-8DEA-9A8804F89588}" type="pres">
      <dgm:prSet presAssocID="{78976E0F-FC2E-9B45-A320-69DB4DE584BB}" presName="spaceBetweenRectangles" presStyleCnt="0"/>
      <dgm:spPr/>
    </dgm:pt>
    <dgm:pt modelId="{13BA8DF9-898C-AB46-934D-5B06B7D8F01D}" type="pres">
      <dgm:prSet presAssocID="{D6BC0865-4FA5-1846-9854-76ABB0D91FBF}" presName="parentLin" presStyleCnt="0"/>
      <dgm:spPr/>
    </dgm:pt>
    <dgm:pt modelId="{0181169B-FA14-A74A-933A-0D1A9A56025D}" type="pres">
      <dgm:prSet presAssocID="{D6BC0865-4FA5-1846-9854-76ABB0D91FBF}" presName="parentLeftMargin" presStyleLbl="node1" presStyleIdx="0" presStyleCnt="2"/>
      <dgm:spPr/>
    </dgm:pt>
    <dgm:pt modelId="{EA99A157-AA32-3242-B9D9-25A57446AAE2}" type="pres">
      <dgm:prSet presAssocID="{D6BC0865-4FA5-1846-9854-76ABB0D91FB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A02E5B1-DDBD-BA47-B4FD-9B737F5822C4}" type="pres">
      <dgm:prSet presAssocID="{D6BC0865-4FA5-1846-9854-76ABB0D91FBF}" presName="negativeSpace" presStyleCnt="0"/>
      <dgm:spPr/>
    </dgm:pt>
    <dgm:pt modelId="{313E19EC-35D2-BB40-93F3-DA65DEB07C05}" type="pres">
      <dgm:prSet presAssocID="{D6BC0865-4FA5-1846-9854-76ABB0D91FB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8933450-4E75-F74C-9E22-DFB852BCC1B1}" type="presOf" srcId="{D6BC0865-4FA5-1846-9854-76ABB0D91FBF}" destId="{0181169B-FA14-A74A-933A-0D1A9A56025D}" srcOrd="0" destOrd="0" presId="urn:microsoft.com/office/officeart/2005/8/layout/list1"/>
    <dgm:cxn modelId="{D1B80076-297F-3A4E-BA37-E7A236618F1F}" srcId="{A84FA44D-AE23-F94E-8060-350309E3FF3A}" destId="{D6BC0865-4FA5-1846-9854-76ABB0D91FBF}" srcOrd="1" destOrd="0" parTransId="{59808A94-D23B-F44E-BE60-7D9686A66CE1}" sibTransId="{BD79DB8D-E2D0-724B-BAE0-5A3D560E9C29}"/>
    <dgm:cxn modelId="{FA89AE92-A68F-EA4C-B0C9-5AF9308FA9AD}" type="presOf" srcId="{D149057C-E631-E24F-BFD7-7DD4F522F9CA}" destId="{228BE433-D97F-0A49-988C-D261D8365FAF}" srcOrd="1" destOrd="0" presId="urn:microsoft.com/office/officeart/2005/8/layout/list1"/>
    <dgm:cxn modelId="{6C6AAFA0-DD01-C849-BD07-33E6A70D3441}" type="presOf" srcId="{D149057C-E631-E24F-BFD7-7DD4F522F9CA}" destId="{F6D0964E-ACD8-6041-82A0-C153F4A6BB17}" srcOrd="0" destOrd="0" presId="urn:microsoft.com/office/officeart/2005/8/layout/list1"/>
    <dgm:cxn modelId="{E49F5CA1-A67D-7745-98D8-5E6675E91A80}" type="presOf" srcId="{A84FA44D-AE23-F94E-8060-350309E3FF3A}" destId="{4B236BFE-89A6-3D4E-8F58-CC915D18D94B}" srcOrd="0" destOrd="0" presId="urn:microsoft.com/office/officeart/2005/8/layout/list1"/>
    <dgm:cxn modelId="{9D0F3FD2-8F20-8D45-B7FD-A890DB55E767}" srcId="{A84FA44D-AE23-F94E-8060-350309E3FF3A}" destId="{D149057C-E631-E24F-BFD7-7DD4F522F9CA}" srcOrd="0" destOrd="0" parTransId="{A71D41C3-EA9C-0644-9B4C-7A68FA874B39}" sibTransId="{78976E0F-FC2E-9B45-A320-69DB4DE584BB}"/>
    <dgm:cxn modelId="{544546EC-13CF-B84F-8BAA-8063C544F3A6}" type="presOf" srcId="{D6BC0865-4FA5-1846-9854-76ABB0D91FBF}" destId="{EA99A157-AA32-3242-B9D9-25A57446AAE2}" srcOrd="1" destOrd="0" presId="urn:microsoft.com/office/officeart/2005/8/layout/list1"/>
    <dgm:cxn modelId="{B218F5D7-2474-704A-87CA-BE5CC0968371}" type="presParOf" srcId="{4B236BFE-89A6-3D4E-8F58-CC915D18D94B}" destId="{1CB53C2E-3208-8E49-89EB-56715AB19BE3}" srcOrd="0" destOrd="0" presId="urn:microsoft.com/office/officeart/2005/8/layout/list1"/>
    <dgm:cxn modelId="{90BBE029-511B-1C46-8767-A7DB3847CA37}" type="presParOf" srcId="{1CB53C2E-3208-8E49-89EB-56715AB19BE3}" destId="{F6D0964E-ACD8-6041-82A0-C153F4A6BB17}" srcOrd="0" destOrd="0" presId="urn:microsoft.com/office/officeart/2005/8/layout/list1"/>
    <dgm:cxn modelId="{81C988EF-2857-F546-B1F9-874223555607}" type="presParOf" srcId="{1CB53C2E-3208-8E49-89EB-56715AB19BE3}" destId="{228BE433-D97F-0A49-988C-D261D8365FAF}" srcOrd="1" destOrd="0" presId="urn:microsoft.com/office/officeart/2005/8/layout/list1"/>
    <dgm:cxn modelId="{F4F1119C-502F-E742-885A-03C8CDCC24F7}" type="presParOf" srcId="{4B236BFE-89A6-3D4E-8F58-CC915D18D94B}" destId="{ED1E6F59-DA54-CB48-8DF3-C4C0FAB6068F}" srcOrd="1" destOrd="0" presId="urn:microsoft.com/office/officeart/2005/8/layout/list1"/>
    <dgm:cxn modelId="{745F2244-C10A-A24C-8096-2F33B4C20A30}" type="presParOf" srcId="{4B236BFE-89A6-3D4E-8F58-CC915D18D94B}" destId="{F28C6579-656B-714D-9365-2CD08975B2BB}" srcOrd="2" destOrd="0" presId="urn:microsoft.com/office/officeart/2005/8/layout/list1"/>
    <dgm:cxn modelId="{6D894B50-97F4-514A-B5AC-F108400A06C2}" type="presParOf" srcId="{4B236BFE-89A6-3D4E-8F58-CC915D18D94B}" destId="{8869C5F7-41A8-8E42-8DEA-9A8804F89588}" srcOrd="3" destOrd="0" presId="urn:microsoft.com/office/officeart/2005/8/layout/list1"/>
    <dgm:cxn modelId="{429F939B-BC68-0F48-B958-993C02A0A88C}" type="presParOf" srcId="{4B236BFE-89A6-3D4E-8F58-CC915D18D94B}" destId="{13BA8DF9-898C-AB46-934D-5B06B7D8F01D}" srcOrd="4" destOrd="0" presId="urn:microsoft.com/office/officeart/2005/8/layout/list1"/>
    <dgm:cxn modelId="{5D7A97E2-994B-C24E-84C2-FC7EA5D1E334}" type="presParOf" srcId="{13BA8DF9-898C-AB46-934D-5B06B7D8F01D}" destId="{0181169B-FA14-A74A-933A-0D1A9A56025D}" srcOrd="0" destOrd="0" presId="urn:microsoft.com/office/officeart/2005/8/layout/list1"/>
    <dgm:cxn modelId="{A97928D8-C03E-C64A-B762-54DEF575C8B5}" type="presParOf" srcId="{13BA8DF9-898C-AB46-934D-5B06B7D8F01D}" destId="{EA99A157-AA32-3242-B9D9-25A57446AAE2}" srcOrd="1" destOrd="0" presId="urn:microsoft.com/office/officeart/2005/8/layout/list1"/>
    <dgm:cxn modelId="{CE20DF73-EB9A-BA4E-8328-D28470094909}" type="presParOf" srcId="{4B236BFE-89A6-3D4E-8F58-CC915D18D94B}" destId="{5A02E5B1-DDBD-BA47-B4FD-9B737F5822C4}" srcOrd="5" destOrd="0" presId="urn:microsoft.com/office/officeart/2005/8/layout/list1"/>
    <dgm:cxn modelId="{10E97630-4B0B-704A-8F37-9AE83BE86CBA}" type="presParOf" srcId="{4B236BFE-89A6-3D4E-8F58-CC915D18D94B}" destId="{313E19EC-35D2-BB40-93F3-DA65DEB07C0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15D256-3312-DD43-978B-63E0EB74957B}" type="doc">
      <dgm:prSet loTypeId="urn:microsoft.com/office/officeart/2005/8/layout/arrow4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BC5D81C-605B-0D42-BDBA-15289E54E204}">
      <dgm:prSet phldrT="[Text]" custT="1"/>
      <dgm:spPr/>
      <dgm:t>
        <a:bodyPr/>
        <a:lstStyle/>
        <a:p>
          <a:pPr rtl="0"/>
          <a:r>
            <a:rPr lang="en-US" sz="3000" dirty="0"/>
            <a:t>Above</a:t>
          </a:r>
        </a:p>
      </dgm:t>
    </dgm:pt>
    <dgm:pt modelId="{B4F1A517-F4CC-B44F-B643-E7A61335FF08}" type="parTrans" cxnId="{A5B92855-80CC-EC4C-A425-C15B76F647BF}">
      <dgm:prSet/>
      <dgm:spPr/>
      <dgm:t>
        <a:bodyPr/>
        <a:lstStyle/>
        <a:p>
          <a:endParaRPr lang="en-US"/>
        </a:p>
      </dgm:t>
    </dgm:pt>
    <dgm:pt modelId="{B0AEF1FD-45A8-7B40-BA97-72379B921F07}" type="sibTrans" cxnId="{A5B92855-80CC-EC4C-A425-C15B76F647BF}">
      <dgm:prSet/>
      <dgm:spPr/>
      <dgm:t>
        <a:bodyPr/>
        <a:lstStyle/>
        <a:p>
          <a:endParaRPr lang="en-US"/>
        </a:p>
      </dgm:t>
    </dgm:pt>
    <dgm:pt modelId="{4DE4A5FB-0430-4E43-81C6-BBB16BD26F76}">
      <dgm:prSet phldrT="[Text]" custT="1"/>
      <dgm:spPr/>
      <dgm:t>
        <a:bodyPr/>
        <a:lstStyle/>
        <a:p>
          <a:pPr rtl="0"/>
          <a:r>
            <a:rPr lang="en-US" sz="3000" dirty="0"/>
            <a:t>Below</a:t>
          </a:r>
        </a:p>
      </dgm:t>
    </dgm:pt>
    <dgm:pt modelId="{E227ED64-8BCE-DA4E-93BF-FD120EE8F82A}" type="parTrans" cxnId="{10BCA2D5-FE18-1C44-B7F9-BBEAF61A053A}">
      <dgm:prSet/>
      <dgm:spPr/>
      <dgm:t>
        <a:bodyPr/>
        <a:lstStyle/>
        <a:p>
          <a:endParaRPr lang="en-US"/>
        </a:p>
      </dgm:t>
    </dgm:pt>
    <dgm:pt modelId="{E4E81E25-2622-A245-B60F-8A5CAD6595BE}" type="sibTrans" cxnId="{10BCA2D5-FE18-1C44-B7F9-BBEAF61A053A}">
      <dgm:prSet/>
      <dgm:spPr/>
      <dgm:t>
        <a:bodyPr/>
        <a:lstStyle/>
        <a:p>
          <a:endParaRPr lang="en-US"/>
        </a:p>
      </dgm:t>
    </dgm:pt>
    <dgm:pt modelId="{BB735F48-4F31-8041-8A95-9AFD9942326E}" type="pres">
      <dgm:prSet presAssocID="{FC15D256-3312-DD43-978B-63E0EB74957B}" presName="compositeShape" presStyleCnt="0">
        <dgm:presLayoutVars>
          <dgm:chMax val="2"/>
          <dgm:dir/>
          <dgm:resizeHandles val="exact"/>
        </dgm:presLayoutVars>
      </dgm:prSet>
      <dgm:spPr/>
    </dgm:pt>
    <dgm:pt modelId="{B77BB389-969F-264A-842B-0B9FFE9353F2}" type="pres">
      <dgm:prSet presAssocID="{CBC5D81C-605B-0D42-BDBA-15289E54E204}" presName="upArrow" presStyleLbl="node1" presStyleIdx="0" presStyleCnt="2"/>
      <dgm:spPr/>
    </dgm:pt>
    <dgm:pt modelId="{12FB07F6-A295-B94A-876A-0A0CE2F8901D}" type="pres">
      <dgm:prSet presAssocID="{CBC5D81C-605B-0D42-BDBA-15289E54E204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FE969D0B-9117-C14E-BC08-D60F8B6CF305}" type="pres">
      <dgm:prSet presAssocID="{4DE4A5FB-0430-4E43-81C6-BBB16BD26F76}" presName="downArrow" presStyleLbl="node1" presStyleIdx="1" presStyleCnt="2"/>
      <dgm:spPr/>
    </dgm:pt>
    <dgm:pt modelId="{E3976198-EF45-5147-963F-2468F6AAB321}" type="pres">
      <dgm:prSet presAssocID="{4DE4A5FB-0430-4E43-81C6-BBB16BD26F76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A5B92855-80CC-EC4C-A425-C15B76F647BF}" srcId="{FC15D256-3312-DD43-978B-63E0EB74957B}" destId="{CBC5D81C-605B-0D42-BDBA-15289E54E204}" srcOrd="0" destOrd="0" parTransId="{B4F1A517-F4CC-B44F-B643-E7A61335FF08}" sibTransId="{B0AEF1FD-45A8-7B40-BA97-72379B921F07}"/>
    <dgm:cxn modelId="{A8C25C79-7C3E-6947-ACC3-CFF4840FF68C}" type="presOf" srcId="{FC15D256-3312-DD43-978B-63E0EB74957B}" destId="{BB735F48-4F31-8041-8A95-9AFD9942326E}" srcOrd="0" destOrd="0" presId="urn:microsoft.com/office/officeart/2005/8/layout/arrow4"/>
    <dgm:cxn modelId="{3F96D18C-4CA3-124A-B595-562F0BA03DCC}" type="presOf" srcId="{CBC5D81C-605B-0D42-BDBA-15289E54E204}" destId="{12FB07F6-A295-B94A-876A-0A0CE2F8901D}" srcOrd="0" destOrd="0" presId="urn:microsoft.com/office/officeart/2005/8/layout/arrow4"/>
    <dgm:cxn modelId="{88211EC9-D0BD-874F-B8FE-35F78951696C}" type="presOf" srcId="{4DE4A5FB-0430-4E43-81C6-BBB16BD26F76}" destId="{E3976198-EF45-5147-963F-2468F6AAB321}" srcOrd="0" destOrd="0" presId="urn:microsoft.com/office/officeart/2005/8/layout/arrow4"/>
    <dgm:cxn modelId="{10BCA2D5-FE18-1C44-B7F9-BBEAF61A053A}" srcId="{FC15D256-3312-DD43-978B-63E0EB74957B}" destId="{4DE4A5FB-0430-4E43-81C6-BBB16BD26F76}" srcOrd="1" destOrd="0" parTransId="{E227ED64-8BCE-DA4E-93BF-FD120EE8F82A}" sibTransId="{E4E81E25-2622-A245-B60F-8A5CAD6595BE}"/>
    <dgm:cxn modelId="{12FAFF86-3858-8F4F-8118-32F1E0B0BE11}" type="presParOf" srcId="{BB735F48-4F31-8041-8A95-9AFD9942326E}" destId="{B77BB389-969F-264A-842B-0B9FFE9353F2}" srcOrd="0" destOrd="0" presId="urn:microsoft.com/office/officeart/2005/8/layout/arrow4"/>
    <dgm:cxn modelId="{F1EBD2E4-4E85-6947-9B60-78BC0CE009C3}" type="presParOf" srcId="{BB735F48-4F31-8041-8A95-9AFD9942326E}" destId="{12FB07F6-A295-B94A-876A-0A0CE2F8901D}" srcOrd="1" destOrd="0" presId="urn:microsoft.com/office/officeart/2005/8/layout/arrow4"/>
    <dgm:cxn modelId="{9D82BF10-F9C6-A444-A964-26AAD34036CB}" type="presParOf" srcId="{BB735F48-4F31-8041-8A95-9AFD9942326E}" destId="{FE969D0B-9117-C14E-BC08-D60F8B6CF305}" srcOrd="2" destOrd="0" presId="urn:microsoft.com/office/officeart/2005/8/layout/arrow4"/>
    <dgm:cxn modelId="{C2A081FA-3C74-3149-A602-96EED0B0B70C}" type="presParOf" srcId="{BB735F48-4F31-8041-8A95-9AFD9942326E}" destId="{E3976198-EF45-5147-963F-2468F6AAB321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267BD6-CE4B-F34C-8100-3EC0198791E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AD4314B-B408-EE4B-BA5F-BC2C4345B437}">
      <dgm:prSet/>
      <dgm:spPr/>
      <dgm:t>
        <a:bodyPr/>
        <a:lstStyle/>
        <a:p>
          <a:r>
            <a:rPr lang="en-US" b="1" u="sng" baseline="0" dirty="0"/>
            <a:t>Benchmarking</a:t>
          </a:r>
          <a:r>
            <a:rPr lang="en-US" baseline="0" dirty="0"/>
            <a:t>: a procedure in which an organization compares its own practices against those of successful competitors</a:t>
          </a:r>
          <a:endParaRPr lang="en-US" dirty="0"/>
        </a:p>
      </dgm:t>
    </dgm:pt>
    <dgm:pt modelId="{78ACCF88-A078-3C40-99A3-C1A3C4EB97AE}" type="parTrans" cxnId="{F0B7B4CB-9DBB-6140-867F-1C1A46CB638C}">
      <dgm:prSet/>
      <dgm:spPr/>
      <dgm:t>
        <a:bodyPr/>
        <a:lstStyle/>
        <a:p>
          <a:endParaRPr lang="en-US"/>
        </a:p>
      </dgm:t>
    </dgm:pt>
    <dgm:pt modelId="{DC796417-ADA6-2F4E-914C-DE18D758B165}" type="sibTrans" cxnId="{F0B7B4CB-9DBB-6140-867F-1C1A46CB638C}">
      <dgm:prSet/>
      <dgm:spPr/>
      <dgm:t>
        <a:bodyPr/>
        <a:lstStyle/>
        <a:p>
          <a:endParaRPr lang="en-US"/>
        </a:p>
      </dgm:t>
    </dgm:pt>
    <dgm:pt modelId="{69957B2B-998B-B54B-B7DA-DD130D30F4AE}">
      <dgm:prSet custT="1"/>
      <dgm:spPr/>
      <dgm:t>
        <a:bodyPr/>
        <a:lstStyle/>
        <a:p>
          <a:r>
            <a:rPr lang="en-US" sz="2400" i="1" baseline="0" dirty="0"/>
            <a:t>Pay surveys</a:t>
          </a:r>
          <a:endParaRPr lang="en-US" sz="2400" dirty="0"/>
        </a:p>
      </dgm:t>
    </dgm:pt>
    <dgm:pt modelId="{AADD1AB0-3D05-4B46-BD97-4A56E096C617}" type="parTrans" cxnId="{7CC2D398-3D42-2043-A7A7-52EB67552AA1}">
      <dgm:prSet/>
      <dgm:spPr/>
      <dgm:t>
        <a:bodyPr/>
        <a:lstStyle/>
        <a:p>
          <a:endParaRPr lang="en-US"/>
        </a:p>
      </dgm:t>
    </dgm:pt>
    <dgm:pt modelId="{54414F6D-535B-2D48-A50B-A3F844DF3CD7}" type="sibTrans" cxnId="{7CC2D398-3D42-2043-A7A7-52EB67552AA1}">
      <dgm:prSet/>
      <dgm:spPr/>
      <dgm:t>
        <a:bodyPr/>
        <a:lstStyle/>
        <a:p>
          <a:endParaRPr lang="en-US"/>
        </a:p>
      </dgm:t>
    </dgm:pt>
    <dgm:pt modelId="{FC43AF84-CB2B-2C4C-B4D9-17CBEFEC355A}">
      <dgm:prSet/>
      <dgm:spPr/>
      <dgm:t>
        <a:bodyPr/>
        <a:lstStyle/>
        <a:p>
          <a:r>
            <a:rPr lang="en-US" sz="2100" baseline="0"/>
            <a:t>Bureau of Labor Statistics (National Compensation Survey)</a:t>
          </a:r>
          <a:endParaRPr lang="en-US" sz="2100"/>
        </a:p>
      </dgm:t>
    </dgm:pt>
    <dgm:pt modelId="{1A5D8DCE-5473-7049-819F-3BF77345434C}" type="parTrans" cxnId="{D4C3E958-0A02-5440-80BC-C62DD726E119}">
      <dgm:prSet/>
      <dgm:spPr/>
      <dgm:t>
        <a:bodyPr/>
        <a:lstStyle/>
        <a:p>
          <a:endParaRPr lang="en-US"/>
        </a:p>
      </dgm:t>
    </dgm:pt>
    <dgm:pt modelId="{852BFC55-66F9-B641-A3F9-70D73906A29C}" type="sibTrans" cxnId="{D4C3E958-0A02-5440-80BC-C62DD726E119}">
      <dgm:prSet/>
      <dgm:spPr/>
      <dgm:t>
        <a:bodyPr/>
        <a:lstStyle/>
        <a:p>
          <a:endParaRPr lang="en-US"/>
        </a:p>
      </dgm:t>
    </dgm:pt>
    <dgm:pt modelId="{B381327E-FA42-CE46-A544-733E5CAD3EB7}">
      <dgm:prSet/>
      <dgm:spPr/>
      <dgm:t>
        <a:bodyPr/>
        <a:lstStyle/>
        <a:p>
          <a:r>
            <a:rPr lang="en-US" sz="2100" baseline="0"/>
            <a:t>Society of Human Resource Management</a:t>
          </a:r>
          <a:endParaRPr lang="en-US" sz="2100"/>
        </a:p>
      </dgm:t>
    </dgm:pt>
    <dgm:pt modelId="{779EA5EC-DDF4-FA41-B5AF-36705443A28B}" type="parTrans" cxnId="{22D2F593-0E3F-1B44-A275-468B3F4B4048}">
      <dgm:prSet/>
      <dgm:spPr/>
      <dgm:t>
        <a:bodyPr/>
        <a:lstStyle/>
        <a:p>
          <a:endParaRPr lang="en-US"/>
        </a:p>
      </dgm:t>
    </dgm:pt>
    <dgm:pt modelId="{5FA8A994-C316-8B49-A1BA-E240AD9A9CC2}" type="sibTrans" cxnId="{22D2F593-0E3F-1B44-A275-468B3F4B4048}">
      <dgm:prSet/>
      <dgm:spPr/>
      <dgm:t>
        <a:bodyPr/>
        <a:lstStyle/>
        <a:p>
          <a:endParaRPr lang="en-US"/>
        </a:p>
      </dgm:t>
    </dgm:pt>
    <dgm:pt modelId="{AE5B9FDB-C92B-9D4B-9357-DCD1E7584F27}">
      <dgm:prSet/>
      <dgm:spPr/>
      <dgm:t>
        <a:bodyPr/>
        <a:lstStyle/>
        <a:p>
          <a:r>
            <a:rPr lang="en-US" sz="2100" baseline="0"/>
            <a:t>Consulting groups (Hewitt, Mercer, PayScale, Towers Watson, WorldatWork)</a:t>
          </a:r>
          <a:endParaRPr lang="en-US" sz="2100"/>
        </a:p>
      </dgm:t>
    </dgm:pt>
    <dgm:pt modelId="{0FE1E105-1167-2F40-B3F6-5E8B9E7BF4E5}" type="parTrans" cxnId="{7FFBDD94-A494-E54E-AC42-1C72F3BFE129}">
      <dgm:prSet/>
      <dgm:spPr/>
      <dgm:t>
        <a:bodyPr/>
        <a:lstStyle/>
        <a:p>
          <a:endParaRPr lang="en-US"/>
        </a:p>
      </dgm:t>
    </dgm:pt>
    <dgm:pt modelId="{B077A90B-FD04-1249-B460-BE9C8A7E0974}" type="sibTrans" cxnId="{7FFBDD94-A494-E54E-AC42-1C72F3BFE129}">
      <dgm:prSet/>
      <dgm:spPr/>
      <dgm:t>
        <a:bodyPr/>
        <a:lstStyle/>
        <a:p>
          <a:endParaRPr lang="en-US"/>
        </a:p>
      </dgm:t>
    </dgm:pt>
    <dgm:pt modelId="{2EF4B2CA-EA37-F64B-B69C-78DBCE164D2E}" type="pres">
      <dgm:prSet presAssocID="{32267BD6-CE4B-F34C-8100-3EC0198791EA}" presName="linear" presStyleCnt="0">
        <dgm:presLayoutVars>
          <dgm:animLvl val="lvl"/>
          <dgm:resizeHandles val="exact"/>
        </dgm:presLayoutVars>
      </dgm:prSet>
      <dgm:spPr/>
    </dgm:pt>
    <dgm:pt modelId="{D9373422-91B3-B64F-B776-3BFC914B5442}" type="pres">
      <dgm:prSet presAssocID="{9AD4314B-B408-EE4B-BA5F-BC2C4345B437}" presName="parentText" presStyleLbl="node1" presStyleIdx="0" presStyleCnt="1" custScaleY="30621">
        <dgm:presLayoutVars>
          <dgm:chMax val="0"/>
          <dgm:bulletEnabled val="1"/>
        </dgm:presLayoutVars>
      </dgm:prSet>
      <dgm:spPr/>
    </dgm:pt>
    <dgm:pt modelId="{A848B8C1-96C3-0048-BCAB-DE0DFAA306EC}" type="pres">
      <dgm:prSet presAssocID="{9AD4314B-B408-EE4B-BA5F-BC2C4345B43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4C3E958-0A02-5440-80BC-C62DD726E119}" srcId="{69957B2B-998B-B54B-B7DA-DD130D30F4AE}" destId="{FC43AF84-CB2B-2C4C-B4D9-17CBEFEC355A}" srcOrd="0" destOrd="0" parTransId="{1A5D8DCE-5473-7049-819F-3BF77345434C}" sibTransId="{852BFC55-66F9-B641-A3F9-70D73906A29C}"/>
    <dgm:cxn modelId="{5E8F067E-5F34-E749-B6B5-98D9D5EBD888}" type="presOf" srcId="{AE5B9FDB-C92B-9D4B-9357-DCD1E7584F27}" destId="{A848B8C1-96C3-0048-BCAB-DE0DFAA306EC}" srcOrd="0" destOrd="3" presId="urn:microsoft.com/office/officeart/2005/8/layout/vList2"/>
    <dgm:cxn modelId="{89BB1D86-27CB-0F47-845C-4648A287A2B1}" type="presOf" srcId="{FC43AF84-CB2B-2C4C-B4D9-17CBEFEC355A}" destId="{A848B8C1-96C3-0048-BCAB-DE0DFAA306EC}" srcOrd="0" destOrd="1" presId="urn:microsoft.com/office/officeart/2005/8/layout/vList2"/>
    <dgm:cxn modelId="{6BE4F590-6AAC-8842-B12D-7271C336204B}" type="presOf" srcId="{B381327E-FA42-CE46-A544-733E5CAD3EB7}" destId="{A848B8C1-96C3-0048-BCAB-DE0DFAA306EC}" srcOrd="0" destOrd="2" presId="urn:microsoft.com/office/officeart/2005/8/layout/vList2"/>
    <dgm:cxn modelId="{22D2F593-0E3F-1B44-A275-468B3F4B4048}" srcId="{69957B2B-998B-B54B-B7DA-DD130D30F4AE}" destId="{B381327E-FA42-CE46-A544-733E5CAD3EB7}" srcOrd="1" destOrd="0" parTransId="{779EA5EC-DDF4-FA41-B5AF-36705443A28B}" sibTransId="{5FA8A994-C316-8B49-A1BA-E240AD9A9CC2}"/>
    <dgm:cxn modelId="{7FFBDD94-A494-E54E-AC42-1C72F3BFE129}" srcId="{69957B2B-998B-B54B-B7DA-DD130D30F4AE}" destId="{AE5B9FDB-C92B-9D4B-9357-DCD1E7584F27}" srcOrd="2" destOrd="0" parTransId="{0FE1E105-1167-2F40-B3F6-5E8B9E7BF4E5}" sibTransId="{B077A90B-FD04-1249-B460-BE9C8A7E0974}"/>
    <dgm:cxn modelId="{2F1DE195-EADC-8A4C-894A-76FCC1D32AFC}" type="presOf" srcId="{69957B2B-998B-B54B-B7DA-DD130D30F4AE}" destId="{A848B8C1-96C3-0048-BCAB-DE0DFAA306EC}" srcOrd="0" destOrd="0" presId="urn:microsoft.com/office/officeart/2005/8/layout/vList2"/>
    <dgm:cxn modelId="{7CC2D398-3D42-2043-A7A7-52EB67552AA1}" srcId="{9AD4314B-B408-EE4B-BA5F-BC2C4345B437}" destId="{69957B2B-998B-B54B-B7DA-DD130D30F4AE}" srcOrd="0" destOrd="0" parTransId="{AADD1AB0-3D05-4B46-BD97-4A56E096C617}" sibTransId="{54414F6D-535B-2D48-A50B-A3F844DF3CD7}"/>
    <dgm:cxn modelId="{F84B319F-F7DC-5948-8E6A-3EA5984A1278}" type="presOf" srcId="{32267BD6-CE4B-F34C-8100-3EC0198791EA}" destId="{2EF4B2CA-EA37-F64B-B69C-78DBCE164D2E}" srcOrd="0" destOrd="0" presId="urn:microsoft.com/office/officeart/2005/8/layout/vList2"/>
    <dgm:cxn modelId="{F0B7B4CB-9DBB-6140-867F-1C1A46CB638C}" srcId="{32267BD6-CE4B-F34C-8100-3EC0198791EA}" destId="{9AD4314B-B408-EE4B-BA5F-BC2C4345B437}" srcOrd="0" destOrd="0" parTransId="{78ACCF88-A078-3C40-99A3-C1A3C4EB97AE}" sibTransId="{DC796417-ADA6-2F4E-914C-DE18D758B165}"/>
    <dgm:cxn modelId="{3A8EC4E4-D03E-3147-A86D-1F732301B031}" type="presOf" srcId="{9AD4314B-B408-EE4B-BA5F-BC2C4345B437}" destId="{D9373422-91B3-B64F-B776-3BFC914B5442}" srcOrd="0" destOrd="0" presId="urn:microsoft.com/office/officeart/2005/8/layout/vList2"/>
    <dgm:cxn modelId="{BE3862F3-9169-EF46-A18C-9A9CC0735FC5}" type="presParOf" srcId="{2EF4B2CA-EA37-F64B-B69C-78DBCE164D2E}" destId="{D9373422-91B3-B64F-B776-3BFC914B5442}" srcOrd="0" destOrd="0" presId="urn:microsoft.com/office/officeart/2005/8/layout/vList2"/>
    <dgm:cxn modelId="{870E0184-99FD-014A-9303-7A159E86B9DB}" type="presParOf" srcId="{2EF4B2CA-EA37-F64B-B69C-78DBCE164D2E}" destId="{A848B8C1-96C3-0048-BCAB-DE0DFAA306E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4CD583-E2F5-6948-B53A-50EDCD34AB8C}" type="doc">
      <dgm:prSet loTypeId="urn:microsoft.com/office/officeart/2005/8/layout/hList9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FD7C2E2-8784-BF42-8C45-6479AD4114CB}">
      <dgm:prSet/>
      <dgm:spPr/>
      <dgm:t>
        <a:bodyPr/>
        <a:lstStyle/>
        <a:p>
          <a:r>
            <a:rPr lang="en-US" b="1" u="sng" baseline="0"/>
            <a:t>Hourly wage: </a:t>
          </a:r>
          <a:endParaRPr lang="en-US" b="1" u="sng"/>
        </a:p>
      </dgm:t>
    </dgm:pt>
    <dgm:pt modelId="{BDC7BD81-CE48-DC45-80FF-DA7475078FF0}" type="parTrans" cxnId="{8ED991BB-26AF-FB45-BB87-97295B5D1C8D}">
      <dgm:prSet/>
      <dgm:spPr/>
      <dgm:t>
        <a:bodyPr/>
        <a:lstStyle/>
        <a:p>
          <a:endParaRPr lang="en-US"/>
        </a:p>
      </dgm:t>
    </dgm:pt>
    <dgm:pt modelId="{74C8672A-4A02-CE42-BC10-37D3A6D2298C}" type="sibTrans" cxnId="{8ED991BB-26AF-FB45-BB87-97295B5D1C8D}">
      <dgm:prSet/>
      <dgm:spPr/>
      <dgm:t>
        <a:bodyPr/>
        <a:lstStyle/>
        <a:p>
          <a:endParaRPr lang="en-US"/>
        </a:p>
      </dgm:t>
    </dgm:pt>
    <dgm:pt modelId="{8DAFD31B-D8C2-C346-A40F-A3F3D653D75E}">
      <dgm:prSet/>
      <dgm:spPr/>
      <dgm:t>
        <a:bodyPr/>
        <a:lstStyle/>
        <a:p>
          <a:r>
            <a:rPr lang="en-US" i="1" baseline="0"/>
            <a:t>rate of pay per hour worked</a:t>
          </a:r>
          <a:endParaRPr lang="en-US"/>
        </a:p>
      </dgm:t>
    </dgm:pt>
    <dgm:pt modelId="{C2028D54-8235-ED4E-8B0D-D16B236CDCC3}" type="parTrans" cxnId="{5A8631F0-5717-3444-A076-605A88A2F50A}">
      <dgm:prSet/>
      <dgm:spPr/>
      <dgm:t>
        <a:bodyPr/>
        <a:lstStyle/>
        <a:p>
          <a:endParaRPr lang="en-US"/>
        </a:p>
      </dgm:t>
    </dgm:pt>
    <dgm:pt modelId="{F9B8B8A8-A391-E840-86E9-87CC573B6CD6}" type="sibTrans" cxnId="{5A8631F0-5717-3444-A076-605A88A2F50A}">
      <dgm:prSet/>
      <dgm:spPr/>
      <dgm:t>
        <a:bodyPr/>
        <a:lstStyle/>
        <a:p>
          <a:endParaRPr lang="en-US"/>
        </a:p>
      </dgm:t>
    </dgm:pt>
    <dgm:pt modelId="{7ACFE8D8-64AE-1D45-9D23-D7037FAFA4A5}">
      <dgm:prSet/>
      <dgm:spPr/>
      <dgm:t>
        <a:bodyPr/>
        <a:lstStyle/>
        <a:p>
          <a:r>
            <a:rPr lang="en-US" b="1" u="sng" baseline="0"/>
            <a:t>Piecework rate: </a:t>
          </a:r>
          <a:endParaRPr lang="en-US" b="1" u="sng"/>
        </a:p>
      </dgm:t>
    </dgm:pt>
    <dgm:pt modelId="{4CF0E895-79E7-4E40-B868-5511097D7481}" type="parTrans" cxnId="{13ED419F-AF45-184D-924F-46EE2B6B2535}">
      <dgm:prSet/>
      <dgm:spPr/>
      <dgm:t>
        <a:bodyPr/>
        <a:lstStyle/>
        <a:p>
          <a:endParaRPr lang="en-US"/>
        </a:p>
      </dgm:t>
    </dgm:pt>
    <dgm:pt modelId="{BFE1F212-4AB6-8346-8CDB-639145BCE2AE}" type="sibTrans" cxnId="{13ED419F-AF45-184D-924F-46EE2B6B2535}">
      <dgm:prSet/>
      <dgm:spPr/>
      <dgm:t>
        <a:bodyPr/>
        <a:lstStyle/>
        <a:p>
          <a:endParaRPr lang="en-US"/>
        </a:p>
      </dgm:t>
    </dgm:pt>
    <dgm:pt modelId="{92EB7E75-9CAF-1747-BE88-9C05BE3E1C01}">
      <dgm:prSet/>
      <dgm:spPr/>
      <dgm:t>
        <a:bodyPr/>
        <a:lstStyle/>
        <a:p>
          <a:r>
            <a:rPr lang="en-US" i="1" baseline="0"/>
            <a:t>rate of pay per unit produced</a:t>
          </a:r>
          <a:endParaRPr lang="en-US"/>
        </a:p>
      </dgm:t>
    </dgm:pt>
    <dgm:pt modelId="{6AD1AC7B-8302-D348-9FEF-65B661045CA8}" type="parTrans" cxnId="{5A2B89E5-4D8F-B841-9C1C-950406EE9D53}">
      <dgm:prSet/>
      <dgm:spPr/>
      <dgm:t>
        <a:bodyPr/>
        <a:lstStyle/>
        <a:p>
          <a:endParaRPr lang="en-US"/>
        </a:p>
      </dgm:t>
    </dgm:pt>
    <dgm:pt modelId="{5D00345B-1625-9A41-A83A-61EBFF1C7D8B}" type="sibTrans" cxnId="{5A2B89E5-4D8F-B841-9C1C-950406EE9D53}">
      <dgm:prSet/>
      <dgm:spPr/>
      <dgm:t>
        <a:bodyPr/>
        <a:lstStyle/>
        <a:p>
          <a:endParaRPr lang="en-US"/>
        </a:p>
      </dgm:t>
    </dgm:pt>
    <dgm:pt modelId="{FF800C31-CF60-BA42-BBCA-A91BDBDDEA87}">
      <dgm:prSet/>
      <dgm:spPr/>
      <dgm:t>
        <a:bodyPr/>
        <a:lstStyle/>
        <a:p>
          <a:r>
            <a:rPr lang="en-US" b="1" u="sng" baseline="0"/>
            <a:t>Salary: </a:t>
          </a:r>
          <a:endParaRPr lang="en-US" b="1" u="sng"/>
        </a:p>
      </dgm:t>
    </dgm:pt>
    <dgm:pt modelId="{FE090DA3-142C-3E49-9D35-127E0DC264AF}" type="parTrans" cxnId="{114E402D-F11B-5C41-98E1-C0BC7B20B1D4}">
      <dgm:prSet/>
      <dgm:spPr/>
      <dgm:t>
        <a:bodyPr/>
        <a:lstStyle/>
        <a:p>
          <a:endParaRPr lang="en-US"/>
        </a:p>
      </dgm:t>
    </dgm:pt>
    <dgm:pt modelId="{DE2C809B-0A36-584F-BEDA-46F5D44B2A5D}" type="sibTrans" cxnId="{114E402D-F11B-5C41-98E1-C0BC7B20B1D4}">
      <dgm:prSet/>
      <dgm:spPr/>
      <dgm:t>
        <a:bodyPr/>
        <a:lstStyle/>
        <a:p>
          <a:endParaRPr lang="en-US"/>
        </a:p>
      </dgm:t>
    </dgm:pt>
    <dgm:pt modelId="{840CAD63-4874-DB43-B112-494CF1907129}">
      <dgm:prSet/>
      <dgm:spPr/>
      <dgm:t>
        <a:bodyPr/>
        <a:lstStyle/>
        <a:p>
          <a:r>
            <a:rPr lang="en-US" i="1" baseline="0"/>
            <a:t>rate of pay per week, month, or year worked</a:t>
          </a:r>
          <a:endParaRPr lang="en-US"/>
        </a:p>
      </dgm:t>
    </dgm:pt>
    <dgm:pt modelId="{F22A366E-4FC1-444A-A9DC-CCE488FB0378}" type="parTrans" cxnId="{0788061C-605D-A244-9C79-C3A42489EDEA}">
      <dgm:prSet/>
      <dgm:spPr/>
      <dgm:t>
        <a:bodyPr/>
        <a:lstStyle/>
        <a:p>
          <a:endParaRPr lang="en-US"/>
        </a:p>
      </dgm:t>
    </dgm:pt>
    <dgm:pt modelId="{19CD8BFE-83D4-464D-848A-F31AEE407C1D}" type="sibTrans" cxnId="{0788061C-605D-A244-9C79-C3A42489EDEA}">
      <dgm:prSet/>
      <dgm:spPr/>
      <dgm:t>
        <a:bodyPr/>
        <a:lstStyle/>
        <a:p>
          <a:endParaRPr lang="en-US"/>
        </a:p>
      </dgm:t>
    </dgm:pt>
    <dgm:pt modelId="{99E58E2D-9FB1-BB40-B968-BCBE1B9D6C53}" type="pres">
      <dgm:prSet presAssocID="{A64CD583-E2F5-6948-B53A-50EDCD34AB8C}" presName="list" presStyleCnt="0">
        <dgm:presLayoutVars>
          <dgm:dir/>
          <dgm:animLvl val="lvl"/>
        </dgm:presLayoutVars>
      </dgm:prSet>
      <dgm:spPr/>
    </dgm:pt>
    <dgm:pt modelId="{2F38F0F8-8022-374C-B7C3-B727B27FF5B8}" type="pres">
      <dgm:prSet presAssocID="{3FD7C2E2-8784-BF42-8C45-6479AD4114CB}" presName="posSpace" presStyleCnt="0"/>
      <dgm:spPr/>
    </dgm:pt>
    <dgm:pt modelId="{B1BF0EA9-2306-7943-8C2F-34CE5AC12DA7}" type="pres">
      <dgm:prSet presAssocID="{3FD7C2E2-8784-BF42-8C45-6479AD4114CB}" presName="vertFlow" presStyleCnt="0"/>
      <dgm:spPr/>
    </dgm:pt>
    <dgm:pt modelId="{CA921083-FA2E-7A4A-8178-20EB2F8E0093}" type="pres">
      <dgm:prSet presAssocID="{3FD7C2E2-8784-BF42-8C45-6479AD4114CB}" presName="topSpace" presStyleCnt="0"/>
      <dgm:spPr/>
    </dgm:pt>
    <dgm:pt modelId="{EE63A81E-3BB5-F141-A065-21E3E59F2AD0}" type="pres">
      <dgm:prSet presAssocID="{3FD7C2E2-8784-BF42-8C45-6479AD4114CB}" presName="firstComp" presStyleCnt="0"/>
      <dgm:spPr/>
    </dgm:pt>
    <dgm:pt modelId="{3C708ECA-1781-894F-8571-97DDE8CC49B0}" type="pres">
      <dgm:prSet presAssocID="{3FD7C2E2-8784-BF42-8C45-6479AD4114CB}" presName="firstChild" presStyleLbl="bgAccFollowNode1" presStyleIdx="0" presStyleCnt="3"/>
      <dgm:spPr/>
    </dgm:pt>
    <dgm:pt modelId="{9517E6F5-31F2-9047-932D-84F5E91E440F}" type="pres">
      <dgm:prSet presAssocID="{3FD7C2E2-8784-BF42-8C45-6479AD4114CB}" presName="firstChildTx" presStyleLbl="bgAccFollowNode1" presStyleIdx="0" presStyleCnt="3">
        <dgm:presLayoutVars>
          <dgm:bulletEnabled val="1"/>
        </dgm:presLayoutVars>
      </dgm:prSet>
      <dgm:spPr/>
    </dgm:pt>
    <dgm:pt modelId="{ED0253C2-2863-864C-9978-87B830D52F08}" type="pres">
      <dgm:prSet presAssocID="{3FD7C2E2-8784-BF42-8C45-6479AD4114CB}" presName="negSpace" presStyleCnt="0"/>
      <dgm:spPr/>
    </dgm:pt>
    <dgm:pt modelId="{80AA9408-0CB3-0C43-9D31-9266CEBA6469}" type="pres">
      <dgm:prSet presAssocID="{3FD7C2E2-8784-BF42-8C45-6479AD4114CB}" presName="circle" presStyleLbl="node1" presStyleIdx="0" presStyleCnt="3"/>
      <dgm:spPr/>
    </dgm:pt>
    <dgm:pt modelId="{909E299D-FA23-5441-9DF5-BBB3192F7F4F}" type="pres">
      <dgm:prSet presAssocID="{74C8672A-4A02-CE42-BC10-37D3A6D2298C}" presName="transSpace" presStyleCnt="0"/>
      <dgm:spPr/>
    </dgm:pt>
    <dgm:pt modelId="{1E467224-3C14-EE44-A39B-44124119B472}" type="pres">
      <dgm:prSet presAssocID="{7ACFE8D8-64AE-1D45-9D23-D7037FAFA4A5}" presName="posSpace" presStyleCnt="0"/>
      <dgm:spPr/>
    </dgm:pt>
    <dgm:pt modelId="{85394447-E853-E449-9134-ECEEA03EEFFA}" type="pres">
      <dgm:prSet presAssocID="{7ACFE8D8-64AE-1D45-9D23-D7037FAFA4A5}" presName="vertFlow" presStyleCnt="0"/>
      <dgm:spPr/>
    </dgm:pt>
    <dgm:pt modelId="{BE924107-95C8-DD49-A90B-DA411E5EC0A8}" type="pres">
      <dgm:prSet presAssocID="{7ACFE8D8-64AE-1D45-9D23-D7037FAFA4A5}" presName="topSpace" presStyleCnt="0"/>
      <dgm:spPr/>
    </dgm:pt>
    <dgm:pt modelId="{07C819DB-EF19-7641-BBC7-62BC69583A8A}" type="pres">
      <dgm:prSet presAssocID="{7ACFE8D8-64AE-1D45-9D23-D7037FAFA4A5}" presName="firstComp" presStyleCnt="0"/>
      <dgm:spPr/>
    </dgm:pt>
    <dgm:pt modelId="{263361C1-5E93-6040-A88A-2C2B6F43CEAD}" type="pres">
      <dgm:prSet presAssocID="{7ACFE8D8-64AE-1D45-9D23-D7037FAFA4A5}" presName="firstChild" presStyleLbl="bgAccFollowNode1" presStyleIdx="1" presStyleCnt="3"/>
      <dgm:spPr/>
    </dgm:pt>
    <dgm:pt modelId="{9152B113-CA4D-724F-91E1-A2CD9B25C6B0}" type="pres">
      <dgm:prSet presAssocID="{7ACFE8D8-64AE-1D45-9D23-D7037FAFA4A5}" presName="firstChildTx" presStyleLbl="bgAccFollowNode1" presStyleIdx="1" presStyleCnt="3">
        <dgm:presLayoutVars>
          <dgm:bulletEnabled val="1"/>
        </dgm:presLayoutVars>
      </dgm:prSet>
      <dgm:spPr/>
    </dgm:pt>
    <dgm:pt modelId="{7EB38D5F-0B31-544C-9CC3-780C01701F1B}" type="pres">
      <dgm:prSet presAssocID="{7ACFE8D8-64AE-1D45-9D23-D7037FAFA4A5}" presName="negSpace" presStyleCnt="0"/>
      <dgm:spPr/>
    </dgm:pt>
    <dgm:pt modelId="{EAA24AB6-BAD2-B148-B447-26C9C2756F32}" type="pres">
      <dgm:prSet presAssocID="{7ACFE8D8-64AE-1D45-9D23-D7037FAFA4A5}" presName="circle" presStyleLbl="node1" presStyleIdx="1" presStyleCnt="3"/>
      <dgm:spPr/>
    </dgm:pt>
    <dgm:pt modelId="{80D390B0-4D09-CC45-9C9F-7FFDA5B6CA42}" type="pres">
      <dgm:prSet presAssocID="{BFE1F212-4AB6-8346-8CDB-639145BCE2AE}" presName="transSpace" presStyleCnt="0"/>
      <dgm:spPr/>
    </dgm:pt>
    <dgm:pt modelId="{AAB65B7D-7C27-BB4E-ACB5-3713B976D73E}" type="pres">
      <dgm:prSet presAssocID="{FF800C31-CF60-BA42-BBCA-A91BDBDDEA87}" presName="posSpace" presStyleCnt="0"/>
      <dgm:spPr/>
    </dgm:pt>
    <dgm:pt modelId="{8C3F5786-AD2F-B94E-888B-6F4AE7DD9778}" type="pres">
      <dgm:prSet presAssocID="{FF800C31-CF60-BA42-BBCA-A91BDBDDEA87}" presName="vertFlow" presStyleCnt="0"/>
      <dgm:spPr/>
    </dgm:pt>
    <dgm:pt modelId="{F92CA58C-3304-214E-8DA6-FFD40934C5E5}" type="pres">
      <dgm:prSet presAssocID="{FF800C31-CF60-BA42-BBCA-A91BDBDDEA87}" presName="topSpace" presStyleCnt="0"/>
      <dgm:spPr/>
    </dgm:pt>
    <dgm:pt modelId="{4BF23A92-24E3-BA4D-9020-5795427742AE}" type="pres">
      <dgm:prSet presAssocID="{FF800C31-CF60-BA42-BBCA-A91BDBDDEA87}" presName="firstComp" presStyleCnt="0"/>
      <dgm:spPr/>
    </dgm:pt>
    <dgm:pt modelId="{6ADD429F-0B67-0D4E-8765-08C9F8E0FF5A}" type="pres">
      <dgm:prSet presAssocID="{FF800C31-CF60-BA42-BBCA-A91BDBDDEA87}" presName="firstChild" presStyleLbl="bgAccFollowNode1" presStyleIdx="2" presStyleCnt="3"/>
      <dgm:spPr/>
    </dgm:pt>
    <dgm:pt modelId="{BDF6A044-A4D7-0E49-950F-9A43040BE8C7}" type="pres">
      <dgm:prSet presAssocID="{FF800C31-CF60-BA42-BBCA-A91BDBDDEA87}" presName="firstChildTx" presStyleLbl="bgAccFollowNode1" presStyleIdx="2" presStyleCnt="3">
        <dgm:presLayoutVars>
          <dgm:bulletEnabled val="1"/>
        </dgm:presLayoutVars>
      </dgm:prSet>
      <dgm:spPr/>
    </dgm:pt>
    <dgm:pt modelId="{743EECC8-2934-D449-B7DF-895CAB30737A}" type="pres">
      <dgm:prSet presAssocID="{FF800C31-CF60-BA42-BBCA-A91BDBDDEA87}" presName="negSpace" presStyleCnt="0"/>
      <dgm:spPr/>
    </dgm:pt>
    <dgm:pt modelId="{B6ACCCB4-24DF-7A47-B8BC-48EEF0F9F212}" type="pres">
      <dgm:prSet presAssocID="{FF800C31-CF60-BA42-BBCA-A91BDBDDEA87}" presName="circle" presStyleLbl="node1" presStyleIdx="2" presStyleCnt="3"/>
      <dgm:spPr/>
    </dgm:pt>
  </dgm:ptLst>
  <dgm:cxnLst>
    <dgm:cxn modelId="{0788061C-605D-A244-9C79-C3A42489EDEA}" srcId="{FF800C31-CF60-BA42-BBCA-A91BDBDDEA87}" destId="{840CAD63-4874-DB43-B112-494CF1907129}" srcOrd="0" destOrd="0" parTransId="{F22A366E-4FC1-444A-A9DC-CCE488FB0378}" sibTransId="{19CD8BFE-83D4-464D-848A-F31AEE407C1D}"/>
    <dgm:cxn modelId="{114E402D-F11B-5C41-98E1-C0BC7B20B1D4}" srcId="{A64CD583-E2F5-6948-B53A-50EDCD34AB8C}" destId="{FF800C31-CF60-BA42-BBCA-A91BDBDDEA87}" srcOrd="2" destOrd="0" parTransId="{FE090DA3-142C-3E49-9D35-127E0DC264AF}" sibTransId="{DE2C809B-0A36-584F-BEDA-46F5D44B2A5D}"/>
    <dgm:cxn modelId="{CF6F8B2E-090D-DE4C-AB3B-0D7B406AB148}" type="presOf" srcId="{A64CD583-E2F5-6948-B53A-50EDCD34AB8C}" destId="{99E58E2D-9FB1-BB40-B968-BCBE1B9D6C53}" srcOrd="0" destOrd="0" presId="urn:microsoft.com/office/officeart/2005/8/layout/hList9"/>
    <dgm:cxn modelId="{A47B4043-60DD-DB42-95DD-59C291498C74}" type="presOf" srcId="{8DAFD31B-D8C2-C346-A40F-A3F3D653D75E}" destId="{9517E6F5-31F2-9047-932D-84F5E91E440F}" srcOrd="1" destOrd="0" presId="urn:microsoft.com/office/officeart/2005/8/layout/hList9"/>
    <dgm:cxn modelId="{CCE1E845-2C25-7547-8F61-C71ACB3B6CD8}" type="presOf" srcId="{92EB7E75-9CAF-1747-BE88-9C05BE3E1C01}" destId="{263361C1-5E93-6040-A88A-2C2B6F43CEAD}" srcOrd="0" destOrd="0" presId="urn:microsoft.com/office/officeart/2005/8/layout/hList9"/>
    <dgm:cxn modelId="{A1D47165-CA65-C44A-8FFB-8F04EA7CD254}" type="presOf" srcId="{8DAFD31B-D8C2-C346-A40F-A3F3D653D75E}" destId="{3C708ECA-1781-894F-8571-97DDE8CC49B0}" srcOrd="0" destOrd="0" presId="urn:microsoft.com/office/officeart/2005/8/layout/hList9"/>
    <dgm:cxn modelId="{59A82471-1DCE-CF48-9D2B-82C47079B94F}" type="presOf" srcId="{840CAD63-4874-DB43-B112-494CF1907129}" destId="{6ADD429F-0B67-0D4E-8765-08C9F8E0FF5A}" srcOrd="0" destOrd="0" presId="urn:microsoft.com/office/officeart/2005/8/layout/hList9"/>
    <dgm:cxn modelId="{BE26E379-536D-E543-B36A-517D1C433146}" type="presOf" srcId="{FF800C31-CF60-BA42-BBCA-A91BDBDDEA87}" destId="{B6ACCCB4-24DF-7A47-B8BC-48EEF0F9F212}" srcOrd="0" destOrd="0" presId="urn:microsoft.com/office/officeart/2005/8/layout/hList9"/>
    <dgm:cxn modelId="{6AF3EA94-2FB4-C946-8419-BD8CCB026805}" type="presOf" srcId="{840CAD63-4874-DB43-B112-494CF1907129}" destId="{BDF6A044-A4D7-0E49-950F-9A43040BE8C7}" srcOrd="1" destOrd="0" presId="urn:microsoft.com/office/officeart/2005/8/layout/hList9"/>
    <dgm:cxn modelId="{13ED419F-AF45-184D-924F-46EE2B6B2535}" srcId="{A64CD583-E2F5-6948-B53A-50EDCD34AB8C}" destId="{7ACFE8D8-64AE-1D45-9D23-D7037FAFA4A5}" srcOrd="1" destOrd="0" parTransId="{4CF0E895-79E7-4E40-B868-5511097D7481}" sibTransId="{BFE1F212-4AB6-8346-8CDB-639145BCE2AE}"/>
    <dgm:cxn modelId="{B5211BAA-FA04-4A47-ACD2-C7043CED633F}" type="presOf" srcId="{92EB7E75-9CAF-1747-BE88-9C05BE3E1C01}" destId="{9152B113-CA4D-724F-91E1-A2CD9B25C6B0}" srcOrd="1" destOrd="0" presId="urn:microsoft.com/office/officeart/2005/8/layout/hList9"/>
    <dgm:cxn modelId="{8ED991BB-26AF-FB45-BB87-97295B5D1C8D}" srcId="{A64CD583-E2F5-6948-B53A-50EDCD34AB8C}" destId="{3FD7C2E2-8784-BF42-8C45-6479AD4114CB}" srcOrd="0" destOrd="0" parTransId="{BDC7BD81-CE48-DC45-80FF-DA7475078FF0}" sibTransId="{74C8672A-4A02-CE42-BC10-37D3A6D2298C}"/>
    <dgm:cxn modelId="{C87824D2-EBAE-264F-AA57-97D33D52AF62}" type="presOf" srcId="{3FD7C2E2-8784-BF42-8C45-6479AD4114CB}" destId="{80AA9408-0CB3-0C43-9D31-9266CEBA6469}" srcOrd="0" destOrd="0" presId="urn:microsoft.com/office/officeart/2005/8/layout/hList9"/>
    <dgm:cxn modelId="{5A2B89E5-4D8F-B841-9C1C-950406EE9D53}" srcId="{7ACFE8D8-64AE-1D45-9D23-D7037FAFA4A5}" destId="{92EB7E75-9CAF-1747-BE88-9C05BE3E1C01}" srcOrd="0" destOrd="0" parTransId="{6AD1AC7B-8302-D348-9FEF-65B661045CA8}" sibTransId="{5D00345B-1625-9A41-A83A-61EBFF1C7D8B}"/>
    <dgm:cxn modelId="{5A8631F0-5717-3444-A076-605A88A2F50A}" srcId="{3FD7C2E2-8784-BF42-8C45-6479AD4114CB}" destId="{8DAFD31B-D8C2-C346-A40F-A3F3D653D75E}" srcOrd="0" destOrd="0" parTransId="{C2028D54-8235-ED4E-8B0D-D16B236CDCC3}" sibTransId="{F9B8B8A8-A391-E840-86E9-87CC573B6CD6}"/>
    <dgm:cxn modelId="{9B4072F2-76D1-9144-B299-3830D9B00E1B}" type="presOf" srcId="{7ACFE8D8-64AE-1D45-9D23-D7037FAFA4A5}" destId="{EAA24AB6-BAD2-B148-B447-26C9C2756F32}" srcOrd="0" destOrd="0" presId="urn:microsoft.com/office/officeart/2005/8/layout/hList9"/>
    <dgm:cxn modelId="{5C7D72A2-6946-904B-B080-C753CB03F830}" type="presParOf" srcId="{99E58E2D-9FB1-BB40-B968-BCBE1B9D6C53}" destId="{2F38F0F8-8022-374C-B7C3-B727B27FF5B8}" srcOrd="0" destOrd="0" presId="urn:microsoft.com/office/officeart/2005/8/layout/hList9"/>
    <dgm:cxn modelId="{C132342F-6082-554F-ABE3-FA053B6B6B21}" type="presParOf" srcId="{99E58E2D-9FB1-BB40-B968-BCBE1B9D6C53}" destId="{B1BF0EA9-2306-7943-8C2F-34CE5AC12DA7}" srcOrd="1" destOrd="0" presId="urn:microsoft.com/office/officeart/2005/8/layout/hList9"/>
    <dgm:cxn modelId="{7BFB4772-740B-B74E-B20B-020B372DA467}" type="presParOf" srcId="{B1BF0EA9-2306-7943-8C2F-34CE5AC12DA7}" destId="{CA921083-FA2E-7A4A-8178-20EB2F8E0093}" srcOrd="0" destOrd="0" presId="urn:microsoft.com/office/officeart/2005/8/layout/hList9"/>
    <dgm:cxn modelId="{11B5E3CD-5299-DD44-8048-400EA2C39B7C}" type="presParOf" srcId="{B1BF0EA9-2306-7943-8C2F-34CE5AC12DA7}" destId="{EE63A81E-3BB5-F141-A065-21E3E59F2AD0}" srcOrd="1" destOrd="0" presId="urn:microsoft.com/office/officeart/2005/8/layout/hList9"/>
    <dgm:cxn modelId="{BD659AE7-8C2D-F04E-844B-7BEAD66E7063}" type="presParOf" srcId="{EE63A81E-3BB5-F141-A065-21E3E59F2AD0}" destId="{3C708ECA-1781-894F-8571-97DDE8CC49B0}" srcOrd="0" destOrd="0" presId="urn:microsoft.com/office/officeart/2005/8/layout/hList9"/>
    <dgm:cxn modelId="{8DCF0B8F-282B-5542-860A-3FE0D4EA104B}" type="presParOf" srcId="{EE63A81E-3BB5-F141-A065-21E3E59F2AD0}" destId="{9517E6F5-31F2-9047-932D-84F5E91E440F}" srcOrd="1" destOrd="0" presId="urn:microsoft.com/office/officeart/2005/8/layout/hList9"/>
    <dgm:cxn modelId="{7A72B682-2FE0-2046-A69E-2F4FB05075C4}" type="presParOf" srcId="{99E58E2D-9FB1-BB40-B968-BCBE1B9D6C53}" destId="{ED0253C2-2863-864C-9978-87B830D52F08}" srcOrd="2" destOrd="0" presId="urn:microsoft.com/office/officeart/2005/8/layout/hList9"/>
    <dgm:cxn modelId="{0A14C048-D3D5-EE4E-B3F3-5DA586363131}" type="presParOf" srcId="{99E58E2D-9FB1-BB40-B968-BCBE1B9D6C53}" destId="{80AA9408-0CB3-0C43-9D31-9266CEBA6469}" srcOrd="3" destOrd="0" presId="urn:microsoft.com/office/officeart/2005/8/layout/hList9"/>
    <dgm:cxn modelId="{EDB06D8C-D93C-824A-B1C4-8E2B46EBDD7C}" type="presParOf" srcId="{99E58E2D-9FB1-BB40-B968-BCBE1B9D6C53}" destId="{909E299D-FA23-5441-9DF5-BBB3192F7F4F}" srcOrd="4" destOrd="0" presId="urn:microsoft.com/office/officeart/2005/8/layout/hList9"/>
    <dgm:cxn modelId="{0152659D-31D5-ED41-98C6-38C564E8F878}" type="presParOf" srcId="{99E58E2D-9FB1-BB40-B968-BCBE1B9D6C53}" destId="{1E467224-3C14-EE44-A39B-44124119B472}" srcOrd="5" destOrd="0" presId="urn:microsoft.com/office/officeart/2005/8/layout/hList9"/>
    <dgm:cxn modelId="{5078BF00-295B-C844-9C11-B3D7697CBA22}" type="presParOf" srcId="{99E58E2D-9FB1-BB40-B968-BCBE1B9D6C53}" destId="{85394447-E853-E449-9134-ECEEA03EEFFA}" srcOrd="6" destOrd="0" presId="urn:microsoft.com/office/officeart/2005/8/layout/hList9"/>
    <dgm:cxn modelId="{501FECE4-DC6C-1944-9389-BF4554A1DC6D}" type="presParOf" srcId="{85394447-E853-E449-9134-ECEEA03EEFFA}" destId="{BE924107-95C8-DD49-A90B-DA411E5EC0A8}" srcOrd="0" destOrd="0" presId="urn:microsoft.com/office/officeart/2005/8/layout/hList9"/>
    <dgm:cxn modelId="{7C6CC84B-5654-3640-85D0-C569F4258412}" type="presParOf" srcId="{85394447-E853-E449-9134-ECEEA03EEFFA}" destId="{07C819DB-EF19-7641-BBC7-62BC69583A8A}" srcOrd="1" destOrd="0" presId="urn:microsoft.com/office/officeart/2005/8/layout/hList9"/>
    <dgm:cxn modelId="{791DCB25-5D77-0F4C-A5A5-D826EC2B2260}" type="presParOf" srcId="{07C819DB-EF19-7641-BBC7-62BC69583A8A}" destId="{263361C1-5E93-6040-A88A-2C2B6F43CEAD}" srcOrd="0" destOrd="0" presId="urn:microsoft.com/office/officeart/2005/8/layout/hList9"/>
    <dgm:cxn modelId="{023B64B7-3EC3-D047-824F-CCD922298694}" type="presParOf" srcId="{07C819DB-EF19-7641-BBC7-62BC69583A8A}" destId="{9152B113-CA4D-724F-91E1-A2CD9B25C6B0}" srcOrd="1" destOrd="0" presId="urn:microsoft.com/office/officeart/2005/8/layout/hList9"/>
    <dgm:cxn modelId="{41EB3689-D193-AA40-BCE4-5CD6B03B2FDA}" type="presParOf" srcId="{99E58E2D-9FB1-BB40-B968-BCBE1B9D6C53}" destId="{7EB38D5F-0B31-544C-9CC3-780C01701F1B}" srcOrd="7" destOrd="0" presId="urn:microsoft.com/office/officeart/2005/8/layout/hList9"/>
    <dgm:cxn modelId="{0383DC8F-A44C-A84B-BEA0-54C6E29A814F}" type="presParOf" srcId="{99E58E2D-9FB1-BB40-B968-BCBE1B9D6C53}" destId="{EAA24AB6-BAD2-B148-B447-26C9C2756F32}" srcOrd="8" destOrd="0" presId="urn:microsoft.com/office/officeart/2005/8/layout/hList9"/>
    <dgm:cxn modelId="{EF893588-49AC-3E4A-8B56-1E048E9FC14F}" type="presParOf" srcId="{99E58E2D-9FB1-BB40-B968-BCBE1B9D6C53}" destId="{80D390B0-4D09-CC45-9C9F-7FFDA5B6CA42}" srcOrd="9" destOrd="0" presId="urn:microsoft.com/office/officeart/2005/8/layout/hList9"/>
    <dgm:cxn modelId="{58AE775D-7146-AB43-9779-789EDFC0DC9C}" type="presParOf" srcId="{99E58E2D-9FB1-BB40-B968-BCBE1B9D6C53}" destId="{AAB65B7D-7C27-BB4E-ACB5-3713B976D73E}" srcOrd="10" destOrd="0" presId="urn:microsoft.com/office/officeart/2005/8/layout/hList9"/>
    <dgm:cxn modelId="{9C6888F3-8423-6043-A4CE-F9EF90EC80B3}" type="presParOf" srcId="{99E58E2D-9FB1-BB40-B968-BCBE1B9D6C53}" destId="{8C3F5786-AD2F-B94E-888B-6F4AE7DD9778}" srcOrd="11" destOrd="0" presId="urn:microsoft.com/office/officeart/2005/8/layout/hList9"/>
    <dgm:cxn modelId="{995028E8-658E-6346-82C6-A2BCB0E046DC}" type="presParOf" srcId="{8C3F5786-AD2F-B94E-888B-6F4AE7DD9778}" destId="{F92CA58C-3304-214E-8DA6-FFD40934C5E5}" srcOrd="0" destOrd="0" presId="urn:microsoft.com/office/officeart/2005/8/layout/hList9"/>
    <dgm:cxn modelId="{61C5CECA-1661-0A49-85E9-B62A0878686F}" type="presParOf" srcId="{8C3F5786-AD2F-B94E-888B-6F4AE7DD9778}" destId="{4BF23A92-24E3-BA4D-9020-5795427742AE}" srcOrd="1" destOrd="0" presId="urn:microsoft.com/office/officeart/2005/8/layout/hList9"/>
    <dgm:cxn modelId="{A3637C12-2495-7D48-BCF9-1C0B7E22A8B6}" type="presParOf" srcId="{4BF23A92-24E3-BA4D-9020-5795427742AE}" destId="{6ADD429F-0B67-0D4E-8765-08C9F8E0FF5A}" srcOrd="0" destOrd="0" presId="urn:microsoft.com/office/officeart/2005/8/layout/hList9"/>
    <dgm:cxn modelId="{198BCDBF-9479-5E46-B4F4-64B1D2A5C02F}" type="presParOf" srcId="{4BF23A92-24E3-BA4D-9020-5795427742AE}" destId="{BDF6A044-A4D7-0E49-950F-9A43040BE8C7}" srcOrd="1" destOrd="0" presId="urn:microsoft.com/office/officeart/2005/8/layout/hList9"/>
    <dgm:cxn modelId="{B604FAEF-3002-9840-ABA7-791E97130F2A}" type="presParOf" srcId="{99E58E2D-9FB1-BB40-B968-BCBE1B9D6C53}" destId="{743EECC8-2934-D449-B7DF-895CAB30737A}" srcOrd="12" destOrd="0" presId="urn:microsoft.com/office/officeart/2005/8/layout/hList9"/>
    <dgm:cxn modelId="{685F51D8-5359-1B47-98B5-FA7380124E55}" type="presParOf" srcId="{99E58E2D-9FB1-BB40-B968-BCBE1B9D6C53}" destId="{B6ACCCB4-24DF-7A47-B8BC-48EEF0F9F212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483D82-1093-424F-8591-22B190BCED88}" type="doc">
      <dgm:prSet loTypeId="urn:microsoft.com/office/officeart/2005/8/layout/hProcess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68D124-3AC2-B243-86FF-4B49EB731905}">
      <dgm:prSet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1) Base rates off of what competitors are paying</a:t>
          </a:r>
          <a:endParaRPr lang="en-US" dirty="0">
            <a:solidFill>
              <a:schemeClr val="bg1"/>
            </a:solidFill>
          </a:endParaRPr>
        </a:p>
      </dgm:t>
    </dgm:pt>
    <dgm:pt modelId="{27796ADA-B102-8442-8E9F-9C7590E0F7B3}" type="parTrans" cxnId="{0C9416D7-DBCD-704C-9C3E-ABE0D98F7D65}">
      <dgm:prSet/>
      <dgm:spPr/>
      <dgm:t>
        <a:bodyPr/>
        <a:lstStyle/>
        <a:p>
          <a:endParaRPr lang="en-US"/>
        </a:p>
      </dgm:t>
    </dgm:pt>
    <dgm:pt modelId="{D3AABF69-D2AE-444D-974A-CBB1BDE3FB1E}" type="sibTrans" cxnId="{0C9416D7-DBCD-704C-9C3E-ABE0D98F7D65}">
      <dgm:prSet/>
      <dgm:spPr/>
      <dgm:t>
        <a:bodyPr/>
        <a:lstStyle/>
        <a:p>
          <a:endParaRPr lang="en-US"/>
        </a:p>
      </dgm:t>
    </dgm:pt>
    <dgm:pt modelId="{74394F84-B183-464F-8271-88EB4449D20D}">
      <dgm:prSet/>
      <dgm:spPr/>
      <dgm:t>
        <a:bodyPr/>
        <a:lstStyle/>
        <a:p>
          <a:r>
            <a:rPr lang="en-US" baseline="0" dirty="0">
              <a:solidFill>
                <a:schemeClr val="bg1"/>
              </a:solidFill>
            </a:rPr>
            <a:t>2) Determine salaries for non-key jobs for which the organization has no survey data</a:t>
          </a:r>
          <a:endParaRPr lang="en-US" dirty="0">
            <a:solidFill>
              <a:schemeClr val="bg1"/>
            </a:solidFill>
          </a:endParaRPr>
        </a:p>
      </dgm:t>
    </dgm:pt>
    <dgm:pt modelId="{0403A823-4646-A143-84CB-7B45776B383A}" type="parTrans" cxnId="{85A641F6-7822-CD4A-9081-F705B9CB546B}">
      <dgm:prSet/>
      <dgm:spPr/>
      <dgm:t>
        <a:bodyPr/>
        <a:lstStyle/>
        <a:p>
          <a:endParaRPr lang="en-US"/>
        </a:p>
      </dgm:t>
    </dgm:pt>
    <dgm:pt modelId="{94A0C2A8-779A-E747-9930-F94BC61A8E22}" type="sibTrans" cxnId="{85A641F6-7822-CD4A-9081-F705B9CB546B}">
      <dgm:prSet/>
      <dgm:spPr/>
      <dgm:t>
        <a:bodyPr/>
        <a:lstStyle/>
        <a:p>
          <a:endParaRPr lang="en-US"/>
        </a:p>
      </dgm:t>
    </dgm:pt>
    <dgm:pt modelId="{F0B2A8C4-E34A-A74F-A858-4D956E1174F5}">
      <dgm:prSet/>
      <dgm:spPr/>
      <dgm:t>
        <a:bodyPr/>
        <a:lstStyle/>
        <a:p>
          <a:r>
            <a:rPr lang="en-US" b="1" i="1" u="sng" baseline="0"/>
            <a:t>Pay policy line</a:t>
          </a:r>
          <a:r>
            <a:rPr lang="en-US" i="1" baseline="0"/>
            <a:t>: a graphed line showing the mathematical relationship between job evaluation points and pay rate</a:t>
          </a:r>
          <a:endParaRPr lang="en-US"/>
        </a:p>
      </dgm:t>
    </dgm:pt>
    <dgm:pt modelId="{6865B84A-D67D-5B42-9436-CDAFF82C8B3B}" type="parTrans" cxnId="{EB86E9DE-60EB-7D47-A057-E89171E23085}">
      <dgm:prSet/>
      <dgm:spPr/>
      <dgm:t>
        <a:bodyPr/>
        <a:lstStyle/>
        <a:p>
          <a:endParaRPr lang="en-US"/>
        </a:p>
      </dgm:t>
    </dgm:pt>
    <dgm:pt modelId="{4B9DDF46-B5C1-0C4B-BF92-752C0E67E3AB}" type="sibTrans" cxnId="{EB86E9DE-60EB-7D47-A057-E89171E23085}">
      <dgm:prSet/>
      <dgm:spPr/>
      <dgm:t>
        <a:bodyPr/>
        <a:lstStyle/>
        <a:p>
          <a:endParaRPr lang="en-US"/>
        </a:p>
      </dgm:t>
    </dgm:pt>
    <dgm:pt modelId="{59AB3688-8D9F-7646-A001-E0E746C2CDE6}" type="pres">
      <dgm:prSet presAssocID="{E7483D82-1093-424F-8591-22B190BCED88}" presName="Name0" presStyleCnt="0">
        <dgm:presLayoutVars>
          <dgm:dir/>
          <dgm:animLvl val="lvl"/>
          <dgm:resizeHandles val="exact"/>
        </dgm:presLayoutVars>
      </dgm:prSet>
      <dgm:spPr/>
    </dgm:pt>
    <dgm:pt modelId="{F604135A-1D66-3F44-8FB9-FCBB9BAEE995}" type="pres">
      <dgm:prSet presAssocID="{E7483D82-1093-424F-8591-22B190BCED88}" presName="dummy" presStyleCnt="0"/>
      <dgm:spPr/>
    </dgm:pt>
    <dgm:pt modelId="{7B8C12AC-68E0-2642-8EEC-45168F12B378}" type="pres">
      <dgm:prSet presAssocID="{E7483D82-1093-424F-8591-22B190BCED88}" presName="linH" presStyleCnt="0"/>
      <dgm:spPr/>
    </dgm:pt>
    <dgm:pt modelId="{03852195-618A-014D-B015-6AB54BF7DDA4}" type="pres">
      <dgm:prSet presAssocID="{E7483D82-1093-424F-8591-22B190BCED88}" presName="padding1" presStyleCnt="0"/>
      <dgm:spPr/>
    </dgm:pt>
    <dgm:pt modelId="{AC9BB407-A8FF-124E-978E-D6E2B25049C4}" type="pres">
      <dgm:prSet presAssocID="{B868D124-3AC2-B243-86FF-4B49EB731905}" presName="linV" presStyleCnt="0"/>
      <dgm:spPr/>
    </dgm:pt>
    <dgm:pt modelId="{A7224B60-5DE4-DE40-A91A-73637CA8A92E}" type="pres">
      <dgm:prSet presAssocID="{B868D124-3AC2-B243-86FF-4B49EB731905}" presName="spVertical1" presStyleCnt="0"/>
      <dgm:spPr/>
    </dgm:pt>
    <dgm:pt modelId="{D364EF75-C38C-3F4E-981A-009BA5027320}" type="pres">
      <dgm:prSet presAssocID="{B868D124-3AC2-B243-86FF-4B49EB731905}" presName="par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513E0DB-AC50-954B-A922-D68B02EC4CCF}" type="pres">
      <dgm:prSet presAssocID="{B868D124-3AC2-B243-86FF-4B49EB731905}" presName="spVertical2" presStyleCnt="0"/>
      <dgm:spPr/>
    </dgm:pt>
    <dgm:pt modelId="{A9A5E3F5-0955-2847-9492-0D93479D9020}" type="pres">
      <dgm:prSet presAssocID="{B868D124-3AC2-B243-86FF-4B49EB731905}" presName="spVertical3" presStyleCnt="0"/>
      <dgm:spPr/>
    </dgm:pt>
    <dgm:pt modelId="{34837A4B-668E-A94A-A533-831EE271F841}" type="pres">
      <dgm:prSet presAssocID="{D3AABF69-D2AE-444D-974A-CBB1BDE3FB1E}" presName="space" presStyleCnt="0"/>
      <dgm:spPr/>
    </dgm:pt>
    <dgm:pt modelId="{1A468421-969C-B34E-B09D-22A89D48E327}" type="pres">
      <dgm:prSet presAssocID="{74394F84-B183-464F-8271-88EB4449D20D}" presName="linV" presStyleCnt="0"/>
      <dgm:spPr/>
    </dgm:pt>
    <dgm:pt modelId="{ED414E8A-4E73-3E44-B608-98A0287D8D1C}" type="pres">
      <dgm:prSet presAssocID="{74394F84-B183-464F-8271-88EB4449D20D}" presName="spVertical1" presStyleCnt="0"/>
      <dgm:spPr/>
    </dgm:pt>
    <dgm:pt modelId="{4C4B8A61-B99F-5B44-A6A7-F3079F8242EB}" type="pres">
      <dgm:prSet presAssocID="{74394F84-B183-464F-8271-88EB4449D20D}" presName="par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F6793C4-FB1C-1748-BF85-FB6BAA4989E5}" type="pres">
      <dgm:prSet presAssocID="{74394F84-B183-464F-8271-88EB4449D20D}" presName="spVertical2" presStyleCnt="0"/>
      <dgm:spPr/>
    </dgm:pt>
    <dgm:pt modelId="{7840702E-0A4E-B540-BEC5-7E3C34E71E90}" type="pres">
      <dgm:prSet presAssocID="{74394F84-B183-464F-8271-88EB4449D20D}" presName="spVertical3" presStyleCnt="0"/>
      <dgm:spPr/>
    </dgm:pt>
    <dgm:pt modelId="{32BC7FB5-381F-334D-804B-194F4ABD06B0}" type="pres">
      <dgm:prSet presAssocID="{74394F84-B183-464F-8271-88EB4449D20D}" presName="desTx" presStyleLbl="revTx" presStyleIdx="2" presStyleCnt="3">
        <dgm:presLayoutVars>
          <dgm:bulletEnabled val="1"/>
        </dgm:presLayoutVars>
      </dgm:prSet>
      <dgm:spPr/>
    </dgm:pt>
    <dgm:pt modelId="{6E0566C0-40D1-EA40-89F0-97BC7DEE2B99}" type="pres">
      <dgm:prSet presAssocID="{E7483D82-1093-424F-8591-22B190BCED88}" presName="padding2" presStyleCnt="0"/>
      <dgm:spPr/>
    </dgm:pt>
    <dgm:pt modelId="{C7F22C2D-5D08-9243-932B-D555C9179F12}" type="pres">
      <dgm:prSet presAssocID="{E7483D82-1093-424F-8591-22B190BCED88}" presName="negArrow" presStyleCnt="0"/>
      <dgm:spPr/>
    </dgm:pt>
    <dgm:pt modelId="{DB5E7E00-AF2D-DC45-B03C-CA7571706C73}" type="pres">
      <dgm:prSet presAssocID="{E7483D82-1093-424F-8591-22B190BCED88}" presName="backgroundArrow" presStyleLbl="node1" presStyleIdx="0" presStyleCnt="1"/>
      <dgm:spPr/>
    </dgm:pt>
  </dgm:ptLst>
  <dgm:cxnLst>
    <dgm:cxn modelId="{9EA76722-669E-154E-8669-875A433499A4}" type="presOf" srcId="{B868D124-3AC2-B243-86FF-4B49EB731905}" destId="{D364EF75-C38C-3F4E-981A-009BA5027320}" srcOrd="0" destOrd="0" presId="urn:microsoft.com/office/officeart/2005/8/layout/hProcess3"/>
    <dgm:cxn modelId="{3142504A-0D68-FD42-9141-DFB6F0326C86}" type="presOf" srcId="{74394F84-B183-464F-8271-88EB4449D20D}" destId="{4C4B8A61-B99F-5B44-A6A7-F3079F8242EB}" srcOrd="0" destOrd="0" presId="urn:microsoft.com/office/officeart/2005/8/layout/hProcess3"/>
    <dgm:cxn modelId="{5AE9448D-D477-EA47-8C49-1BB928390A4E}" type="presOf" srcId="{E7483D82-1093-424F-8591-22B190BCED88}" destId="{59AB3688-8D9F-7646-A001-E0E746C2CDE6}" srcOrd="0" destOrd="0" presId="urn:microsoft.com/office/officeart/2005/8/layout/hProcess3"/>
    <dgm:cxn modelId="{3F8315B8-B535-F444-8A50-3CA015E280DD}" type="presOf" srcId="{F0B2A8C4-E34A-A74F-A858-4D956E1174F5}" destId="{32BC7FB5-381F-334D-804B-194F4ABD06B0}" srcOrd="0" destOrd="0" presId="urn:microsoft.com/office/officeart/2005/8/layout/hProcess3"/>
    <dgm:cxn modelId="{0C9416D7-DBCD-704C-9C3E-ABE0D98F7D65}" srcId="{E7483D82-1093-424F-8591-22B190BCED88}" destId="{B868D124-3AC2-B243-86FF-4B49EB731905}" srcOrd="0" destOrd="0" parTransId="{27796ADA-B102-8442-8E9F-9C7590E0F7B3}" sibTransId="{D3AABF69-D2AE-444D-974A-CBB1BDE3FB1E}"/>
    <dgm:cxn modelId="{EB86E9DE-60EB-7D47-A057-E89171E23085}" srcId="{74394F84-B183-464F-8271-88EB4449D20D}" destId="{F0B2A8C4-E34A-A74F-A858-4D956E1174F5}" srcOrd="0" destOrd="0" parTransId="{6865B84A-D67D-5B42-9436-CDAFF82C8B3B}" sibTransId="{4B9DDF46-B5C1-0C4B-BF92-752C0E67E3AB}"/>
    <dgm:cxn modelId="{85A641F6-7822-CD4A-9081-F705B9CB546B}" srcId="{E7483D82-1093-424F-8591-22B190BCED88}" destId="{74394F84-B183-464F-8271-88EB4449D20D}" srcOrd="1" destOrd="0" parTransId="{0403A823-4646-A143-84CB-7B45776B383A}" sibTransId="{94A0C2A8-779A-E747-9930-F94BC61A8E22}"/>
    <dgm:cxn modelId="{B4F68BF6-0797-8F45-88D6-5EF7D022B527}" type="presParOf" srcId="{59AB3688-8D9F-7646-A001-E0E746C2CDE6}" destId="{F604135A-1D66-3F44-8FB9-FCBB9BAEE995}" srcOrd="0" destOrd="0" presId="urn:microsoft.com/office/officeart/2005/8/layout/hProcess3"/>
    <dgm:cxn modelId="{AE7B6959-CEA3-F943-9A67-B253CA5643B3}" type="presParOf" srcId="{59AB3688-8D9F-7646-A001-E0E746C2CDE6}" destId="{7B8C12AC-68E0-2642-8EEC-45168F12B378}" srcOrd="1" destOrd="0" presId="urn:microsoft.com/office/officeart/2005/8/layout/hProcess3"/>
    <dgm:cxn modelId="{425DD652-5990-3742-ACE0-F12D6C55FC52}" type="presParOf" srcId="{7B8C12AC-68E0-2642-8EEC-45168F12B378}" destId="{03852195-618A-014D-B015-6AB54BF7DDA4}" srcOrd="0" destOrd="0" presId="urn:microsoft.com/office/officeart/2005/8/layout/hProcess3"/>
    <dgm:cxn modelId="{F6166191-72D4-864B-AD0D-2EF89374DEDA}" type="presParOf" srcId="{7B8C12AC-68E0-2642-8EEC-45168F12B378}" destId="{AC9BB407-A8FF-124E-978E-D6E2B25049C4}" srcOrd="1" destOrd="0" presId="urn:microsoft.com/office/officeart/2005/8/layout/hProcess3"/>
    <dgm:cxn modelId="{037DC445-AAC9-2347-B097-41BF6DA5BB9E}" type="presParOf" srcId="{AC9BB407-A8FF-124E-978E-D6E2B25049C4}" destId="{A7224B60-5DE4-DE40-A91A-73637CA8A92E}" srcOrd="0" destOrd="0" presId="urn:microsoft.com/office/officeart/2005/8/layout/hProcess3"/>
    <dgm:cxn modelId="{ED28C107-4774-FD43-B107-8948EA87D0B3}" type="presParOf" srcId="{AC9BB407-A8FF-124E-978E-D6E2B25049C4}" destId="{D364EF75-C38C-3F4E-981A-009BA5027320}" srcOrd="1" destOrd="0" presId="urn:microsoft.com/office/officeart/2005/8/layout/hProcess3"/>
    <dgm:cxn modelId="{C66A091A-D53E-E741-9259-8F4FFBA55597}" type="presParOf" srcId="{AC9BB407-A8FF-124E-978E-D6E2B25049C4}" destId="{A513E0DB-AC50-954B-A922-D68B02EC4CCF}" srcOrd="2" destOrd="0" presId="urn:microsoft.com/office/officeart/2005/8/layout/hProcess3"/>
    <dgm:cxn modelId="{A9D5C880-297D-4740-A29F-0BE78FBAC67E}" type="presParOf" srcId="{AC9BB407-A8FF-124E-978E-D6E2B25049C4}" destId="{A9A5E3F5-0955-2847-9492-0D93479D9020}" srcOrd="3" destOrd="0" presId="urn:microsoft.com/office/officeart/2005/8/layout/hProcess3"/>
    <dgm:cxn modelId="{A1375606-231B-B94F-9CE0-6AB2A7402A29}" type="presParOf" srcId="{7B8C12AC-68E0-2642-8EEC-45168F12B378}" destId="{34837A4B-668E-A94A-A533-831EE271F841}" srcOrd="2" destOrd="0" presId="urn:microsoft.com/office/officeart/2005/8/layout/hProcess3"/>
    <dgm:cxn modelId="{1CD78BC9-E996-6B46-AC17-AE254C1CF552}" type="presParOf" srcId="{7B8C12AC-68E0-2642-8EEC-45168F12B378}" destId="{1A468421-969C-B34E-B09D-22A89D48E327}" srcOrd="3" destOrd="0" presId="urn:microsoft.com/office/officeart/2005/8/layout/hProcess3"/>
    <dgm:cxn modelId="{6F024A3C-9B2E-5B43-8089-25C37D48FFFE}" type="presParOf" srcId="{1A468421-969C-B34E-B09D-22A89D48E327}" destId="{ED414E8A-4E73-3E44-B608-98A0287D8D1C}" srcOrd="0" destOrd="0" presId="urn:microsoft.com/office/officeart/2005/8/layout/hProcess3"/>
    <dgm:cxn modelId="{8EB8F333-12D6-2F40-8D0C-B8CE0EC2C65D}" type="presParOf" srcId="{1A468421-969C-B34E-B09D-22A89D48E327}" destId="{4C4B8A61-B99F-5B44-A6A7-F3079F8242EB}" srcOrd="1" destOrd="0" presId="urn:microsoft.com/office/officeart/2005/8/layout/hProcess3"/>
    <dgm:cxn modelId="{13128D26-00F5-DB40-8A42-0A70A807F40F}" type="presParOf" srcId="{1A468421-969C-B34E-B09D-22A89D48E327}" destId="{2F6793C4-FB1C-1748-BF85-FB6BAA4989E5}" srcOrd="2" destOrd="0" presId="urn:microsoft.com/office/officeart/2005/8/layout/hProcess3"/>
    <dgm:cxn modelId="{A8955822-510E-4A4A-89F0-FD0321AD1426}" type="presParOf" srcId="{1A468421-969C-B34E-B09D-22A89D48E327}" destId="{7840702E-0A4E-B540-BEC5-7E3C34E71E90}" srcOrd="3" destOrd="0" presId="urn:microsoft.com/office/officeart/2005/8/layout/hProcess3"/>
    <dgm:cxn modelId="{1CA7799D-057F-7A40-A072-5BC3F29C67F3}" type="presParOf" srcId="{1A468421-969C-B34E-B09D-22A89D48E327}" destId="{32BC7FB5-381F-334D-804B-194F4ABD06B0}" srcOrd="4" destOrd="0" presId="urn:microsoft.com/office/officeart/2005/8/layout/hProcess3"/>
    <dgm:cxn modelId="{806A00EA-0842-CE49-BE1A-DC7A0D9CEACA}" type="presParOf" srcId="{7B8C12AC-68E0-2642-8EEC-45168F12B378}" destId="{6E0566C0-40D1-EA40-89F0-97BC7DEE2B99}" srcOrd="4" destOrd="0" presId="urn:microsoft.com/office/officeart/2005/8/layout/hProcess3"/>
    <dgm:cxn modelId="{1A932236-6A78-F44E-B558-433F5FC631BF}" type="presParOf" srcId="{7B8C12AC-68E0-2642-8EEC-45168F12B378}" destId="{C7F22C2D-5D08-9243-932B-D555C9179F12}" srcOrd="5" destOrd="0" presId="urn:microsoft.com/office/officeart/2005/8/layout/hProcess3"/>
    <dgm:cxn modelId="{5F5074BF-83C9-564E-ADCF-BF21AE4C755E}" type="presParOf" srcId="{7B8C12AC-68E0-2642-8EEC-45168F12B378}" destId="{DB5E7E00-AF2D-DC45-B03C-CA7571706C73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0A0F59-1D2A-4944-B36D-87D881E0D32F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B4063E2-5C0A-4E47-8CCC-6FEA8233EBBB}">
      <dgm:prSet/>
      <dgm:spPr/>
      <dgm:t>
        <a:bodyPr/>
        <a:lstStyle/>
        <a:p>
          <a:r>
            <a:rPr lang="en-US" dirty="0"/>
            <a:t>Demographical makeup of a unit/organization, including race, ethnicity, gender, national origin, sexual orientation, disabilities, personalities, military affiliation, marital status, and age</a:t>
          </a:r>
        </a:p>
      </dgm:t>
    </dgm:pt>
    <dgm:pt modelId="{42B63C91-0DFF-43F5-A5EB-86DD793ED816}" type="parTrans" cxnId="{76CE1B27-D580-4C2D-87BE-061779E61B88}">
      <dgm:prSet/>
      <dgm:spPr/>
      <dgm:t>
        <a:bodyPr/>
        <a:lstStyle/>
        <a:p>
          <a:endParaRPr lang="en-US"/>
        </a:p>
      </dgm:t>
    </dgm:pt>
    <dgm:pt modelId="{67F289C8-DBC6-4490-8261-5252ED047322}" type="sibTrans" cxnId="{76CE1B27-D580-4C2D-87BE-061779E61B88}">
      <dgm:prSet phldrT="01"/>
      <dgm:spPr/>
      <dgm:t>
        <a:bodyPr/>
        <a:lstStyle/>
        <a:p>
          <a:r>
            <a:rPr lang="en-US" dirty="0"/>
            <a:t>Diversity</a:t>
          </a:r>
        </a:p>
      </dgm:t>
    </dgm:pt>
    <dgm:pt modelId="{DDB7A699-D384-4DA5-B5FE-68EC95CF7AEB}">
      <dgm:prSet/>
      <dgm:spPr/>
      <dgm:t>
        <a:bodyPr/>
        <a:lstStyle/>
        <a:p>
          <a:r>
            <a:rPr lang="en-US" dirty="0"/>
            <a:t>Notions of fairness often centered around pay and reward structures, but may also include treatment and procedures</a:t>
          </a:r>
        </a:p>
      </dgm:t>
    </dgm:pt>
    <dgm:pt modelId="{6DD06BD1-068B-417B-8BF7-1CE1FE9D78BF}" type="parTrans" cxnId="{F9E73267-3A66-467E-AD16-C643CED15C94}">
      <dgm:prSet/>
      <dgm:spPr/>
      <dgm:t>
        <a:bodyPr/>
        <a:lstStyle/>
        <a:p>
          <a:endParaRPr lang="en-US"/>
        </a:p>
      </dgm:t>
    </dgm:pt>
    <dgm:pt modelId="{69D82584-95C3-43E0-9785-2A0186D9C1B0}" type="sibTrans" cxnId="{F9E73267-3A66-467E-AD16-C643CED15C94}">
      <dgm:prSet phldrT="02"/>
      <dgm:spPr/>
      <dgm:t>
        <a:bodyPr/>
        <a:lstStyle/>
        <a:p>
          <a:r>
            <a:rPr lang="en-US" dirty="0"/>
            <a:t>Equity</a:t>
          </a:r>
        </a:p>
      </dgm:t>
    </dgm:pt>
    <dgm:pt modelId="{55B30059-9BD0-4104-9275-FE5E0F51E253}">
      <dgm:prSet/>
      <dgm:spPr/>
      <dgm:t>
        <a:bodyPr/>
        <a:lstStyle/>
        <a:p>
          <a:r>
            <a:rPr lang="en-US" dirty="0"/>
            <a:t>A sense of belonging where employees, regardless of background, are respected and valued enough to contribute toward an organization’s success</a:t>
          </a:r>
        </a:p>
      </dgm:t>
    </dgm:pt>
    <dgm:pt modelId="{1E759760-6492-4A2D-B1A1-46C6E21AB97B}" type="parTrans" cxnId="{8A4C52E7-2977-4AED-A7F7-7863B0148CF5}">
      <dgm:prSet/>
      <dgm:spPr/>
      <dgm:t>
        <a:bodyPr/>
        <a:lstStyle/>
        <a:p>
          <a:endParaRPr lang="en-US"/>
        </a:p>
      </dgm:t>
    </dgm:pt>
    <dgm:pt modelId="{7D69978B-DDAD-4E9D-BA73-0793A13DC9D3}" type="sibTrans" cxnId="{8A4C52E7-2977-4AED-A7F7-7863B0148CF5}">
      <dgm:prSet phldrT="03"/>
      <dgm:spPr/>
      <dgm:t>
        <a:bodyPr/>
        <a:lstStyle/>
        <a:p>
          <a:r>
            <a:rPr lang="en-US" dirty="0"/>
            <a:t>Inclusion</a:t>
          </a:r>
        </a:p>
      </dgm:t>
    </dgm:pt>
    <dgm:pt modelId="{477E2A55-4944-0B46-AE6C-2D41874BEB87}" type="pres">
      <dgm:prSet presAssocID="{350A0F59-1D2A-4944-B36D-87D881E0D32F}" presName="Name0" presStyleCnt="0">
        <dgm:presLayoutVars>
          <dgm:animLvl val="lvl"/>
          <dgm:resizeHandles val="exact"/>
        </dgm:presLayoutVars>
      </dgm:prSet>
      <dgm:spPr/>
    </dgm:pt>
    <dgm:pt modelId="{45945A88-914B-9743-944C-C6427B87E201}" type="pres">
      <dgm:prSet presAssocID="{9B4063E2-5C0A-4E47-8CCC-6FEA8233EBBB}" presName="compositeNode" presStyleCnt="0">
        <dgm:presLayoutVars>
          <dgm:bulletEnabled val="1"/>
        </dgm:presLayoutVars>
      </dgm:prSet>
      <dgm:spPr/>
    </dgm:pt>
    <dgm:pt modelId="{0EC98993-B698-5543-A487-EC4C69C5A1B7}" type="pres">
      <dgm:prSet presAssocID="{9B4063E2-5C0A-4E47-8CCC-6FEA8233EBBB}" presName="bgRect" presStyleLbl="alignNode1" presStyleIdx="0" presStyleCnt="3"/>
      <dgm:spPr/>
    </dgm:pt>
    <dgm:pt modelId="{D1CF9EB3-502F-384B-9336-6E3BEB2BC9B1}" type="pres">
      <dgm:prSet presAssocID="{67F289C8-DBC6-4490-8261-5252ED047322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8AB7E188-AFDB-7749-A93B-BD0076FB7AF8}" type="pres">
      <dgm:prSet presAssocID="{9B4063E2-5C0A-4E47-8CCC-6FEA8233EBBB}" presName="nodeRect" presStyleLbl="alignNode1" presStyleIdx="0" presStyleCnt="3">
        <dgm:presLayoutVars>
          <dgm:bulletEnabled val="1"/>
        </dgm:presLayoutVars>
      </dgm:prSet>
      <dgm:spPr/>
    </dgm:pt>
    <dgm:pt modelId="{FEA32988-C1A0-D54E-8E9F-E46883ED5AB1}" type="pres">
      <dgm:prSet presAssocID="{67F289C8-DBC6-4490-8261-5252ED047322}" presName="sibTrans" presStyleCnt="0"/>
      <dgm:spPr/>
    </dgm:pt>
    <dgm:pt modelId="{66E7CD49-2C17-E54C-B513-63C4DB7B96CC}" type="pres">
      <dgm:prSet presAssocID="{DDB7A699-D384-4DA5-B5FE-68EC95CF7AEB}" presName="compositeNode" presStyleCnt="0">
        <dgm:presLayoutVars>
          <dgm:bulletEnabled val="1"/>
        </dgm:presLayoutVars>
      </dgm:prSet>
      <dgm:spPr/>
    </dgm:pt>
    <dgm:pt modelId="{197DE545-E1B8-1C4A-B28C-BFE2D8EA382C}" type="pres">
      <dgm:prSet presAssocID="{DDB7A699-D384-4DA5-B5FE-68EC95CF7AEB}" presName="bgRect" presStyleLbl="alignNode1" presStyleIdx="1" presStyleCnt="3"/>
      <dgm:spPr/>
    </dgm:pt>
    <dgm:pt modelId="{53859EBB-4B1C-6B41-965B-4F9BD98CF992}" type="pres">
      <dgm:prSet presAssocID="{69D82584-95C3-43E0-9785-2A0186D9C1B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57198EE-C826-8442-B154-C1A40AB0BBE3}" type="pres">
      <dgm:prSet presAssocID="{DDB7A699-D384-4DA5-B5FE-68EC95CF7AEB}" presName="nodeRect" presStyleLbl="alignNode1" presStyleIdx="1" presStyleCnt="3">
        <dgm:presLayoutVars>
          <dgm:bulletEnabled val="1"/>
        </dgm:presLayoutVars>
      </dgm:prSet>
      <dgm:spPr/>
    </dgm:pt>
    <dgm:pt modelId="{BD073760-6A03-934E-B36E-BE9604DA1B67}" type="pres">
      <dgm:prSet presAssocID="{69D82584-95C3-43E0-9785-2A0186D9C1B0}" presName="sibTrans" presStyleCnt="0"/>
      <dgm:spPr/>
    </dgm:pt>
    <dgm:pt modelId="{358F50B7-41CA-DE46-9F21-6B93DA3D3071}" type="pres">
      <dgm:prSet presAssocID="{55B30059-9BD0-4104-9275-FE5E0F51E253}" presName="compositeNode" presStyleCnt="0">
        <dgm:presLayoutVars>
          <dgm:bulletEnabled val="1"/>
        </dgm:presLayoutVars>
      </dgm:prSet>
      <dgm:spPr/>
    </dgm:pt>
    <dgm:pt modelId="{22F29D60-A9BD-2E41-BC88-90BCEBBE83F6}" type="pres">
      <dgm:prSet presAssocID="{55B30059-9BD0-4104-9275-FE5E0F51E253}" presName="bgRect" presStyleLbl="alignNode1" presStyleIdx="2" presStyleCnt="3"/>
      <dgm:spPr/>
    </dgm:pt>
    <dgm:pt modelId="{D648F531-0562-0441-A3E4-E12772040480}" type="pres">
      <dgm:prSet presAssocID="{7D69978B-DDAD-4E9D-BA73-0793A13DC9D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22B8B129-2046-4346-8D03-B079F544C2E3}" type="pres">
      <dgm:prSet presAssocID="{55B30059-9BD0-4104-9275-FE5E0F51E25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0C4E40D-8FCD-4843-9303-5FA260FB7979}" type="presOf" srcId="{9B4063E2-5C0A-4E47-8CCC-6FEA8233EBBB}" destId="{8AB7E188-AFDB-7749-A93B-BD0076FB7AF8}" srcOrd="1" destOrd="0" presId="urn:microsoft.com/office/officeart/2016/7/layout/LinearBlockProcessNumbered"/>
    <dgm:cxn modelId="{76CE1B27-D580-4C2D-87BE-061779E61B88}" srcId="{350A0F59-1D2A-4944-B36D-87D881E0D32F}" destId="{9B4063E2-5C0A-4E47-8CCC-6FEA8233EBBB}" srcOrd="0" destOrd="0" parTransId="{42B63C91-0DFF-43F5-A5EB-86DD793ED816}" sibTransId="{67F289C8-DBC6-4490-8261-5252ED047322}"/>
    <dgm:cxn modelId="{C161F238-6D6F-D04F-9B43-C8A7EB4CCAE5}" type="presOf" srcId="{7D69978B-DDAD-4E9D-BA73-0793A13DC9D3}" destId="{D648F531-0562-0441-A3E4-E12772040480}" srcOrd="0" destOrd="0" presId="urn:microsoft.com/office/officeart/2016/7/layout/LinearBlockProcessNumbered"/>
    <dgm:cxn modelId="{4BDB333A-951E-D84C-BC23-E6A1E11BCC85}" type="presOf" srcId="{55B30059-9BD0-4104-9275-FE5E0F51E253}" destId="{22B8B129-2046-4346-8D03-B079F544C2E3}" srcOrd="1" destOrd="0" presId="urn:microsoft.com/office/officeart/2016/7/layout/LinearBlockProcessNumbered"/>
    <dgm:cxn modelId="{6268F844-9C36-9541-9B19-F1ED285CEF9A}" type="presOf" srcId="{DDB7A699-D384-4DA5-B5FE-68EC95CF7AEB}" destId="{057198EE-C826-8442-B154-C1A40AB0BBE3}" srcOrd="1" destOrd="0" presId="urn:microsoft.com/office/officeart/2016/7/layout/LinearBlockProcessNumbered"/>
    <dgm:cxn modelId="{DC468A53-4019-8543-8454-CCEB3F027101}" type="presOf" srcId="{DDB7A699-D384-4DA5-B5FE-68EC95CF7AEB}" destId="{197DE545-E1B8-1C4A-B28C-BFE2D8EA382C}" srcOrd="0" destOrd="0" presId="urn:microsoft.com/office/officeart/2016/7/layout/LinearBlockProcessNumbered"/>
    <dgm:cxn modelId="{E3C22C63-8962-EB4A-82D5-0AF57D7AD58F}" type="presOf" srcId="{350A0F59-1D2A-4944-B36D-87D881E0D32F}" destId="{477E2A55-4944-0B46-AE6C-2D41874BEB87}" srcOrd="0" destOrd="0" presId="urn:microsoft.com/office/officeart/2016/7/layout/LinearBlockProcessNumbered"/>
    <dgm:cxn modelId="{F9E73267-3A66-467E-AD16-C643CED15C94}" srcId="{350A0F59-1D2A-4944-B36D-87D881E0D32F}" destId="{DDB7A699-D384-4DA5-B5FE-68EC95CF7AEB}" srcOrd="1" destOrd="0" parTransId="{6DD06BD1-068B-417B-8BF7-1CE1FE9D78BF}" sibTransId="{69D82584-95C3-43E0-9785-2A0186D9C1B0}"/>
    <dgm:cxn modelId="{18B9F0DC-4B8B-5647-8613-99AABF9E70CA}" type="presOf" srcId="{67F289C8-DBC6-4490-8261-5252ED047322}" destId="{D1CF9EB3-502F-384B-9336-6E3BEB2BC9B1}" srcOrd="0" destOrd="0" presId="urn:microsoft.com/office/officeart/2016/7/layout/LinearBlockProcessNumbered"/>
    <dgm:cxn modelId="{9BD7AAE5-3623-4540-A12F-D05A3851550C}" type="presOf" srcId="{9B4063E2-5C0A-4E47-8CCC-6FEA8233EBBB}" destId="{0EC98993-B698-5543-A487-EC4C69C5A1B7}" srcOrd="0" destOrd="0" presId="urn:microsoft.com/office/officeart/2016/7/layout/LinearBlockProcessNumbered"/>
    <dgm:cxn modelId="{8A4C52E7-2977-4AED-A7F7-7863B0148CF5}" srcId="{350A0F59-1D2A-4944-B36D-87D881E0D32F}" destId="{55B30059-9BD0-4104-9275-FE5E0F51E253}" srcOrd="2" destOrd="0" parTransId="{1E759760-6492-4A2D-B1A1-46C6E21AB97B}" sibTransId="{7D69978B-DDAD-4E9D-BA73-0793A13DC9D3}"/>
    <dgm:cxn modelId="{8E07F8F0-A1FA-6C4C-BBD9-159ECA7C647A}" type="presOf" srcId="{69D82584-95C3-43E0-9785-2A0186D9C1B0}" destId="{53859EBB-4B1C-6B41-965B-4F9BD98CF992}" srcOrd="0" destOrd="0" presId="urn:microsoft.com/office/officeart/2016/7/layout/LinearBlockProcessNumbered"/>
    <dgm:cxn modelId="{F5228CFB-305F-4049-B741-5636DE5598E8}" type="presOf" srcId="{55B30059-9BD0-4104-9275-FE5E0F51E253}" destId="{22F29D60-A9BD-2E41-BC88-90BCEBBE83F6}" srcOrd="0" destOrd="0" presId="urn:microsoft.com/office/officeart/2016/7/layout/LinearBlockProcessNumbered"/>
    <dgm:cxn modelId="{D8F8E802-10DD-144A-9013-F145DF5979B8}" type="presParOf" srcId="{477E2A55-4944-0B46-AE6C-2D41874BEB87}" destId="{45945A88-914B-9743-944C-C6427B87E201}" srcOrd="0" destOrd="0" presId="urn:microsoft.com/office/officeart/2016/7/layout/LinearBlockProcessNumbered"/>
    <dgm:cxn modelId="{463A06A2-0601-854B-9C23-92A3B37913E4}" type="presParOf" srcId="{45945A88-914B-9743-944C-C6427B87E201}" destId="{0EC98993-B698-5543-A487-EC4C69C5A1B7}" srcOrd="0" destOrd="0" presId="urn:microsoft.com/office/officeart/2016/7/layout/LinearBlockProcessNumbered"/>
    <dgm:cxn modelId="{DB48104B-C3F5-7047-99B6-0194044386FE}" type="presParOf" srcId="{45945A88-914B-9743-944C-C6427B87E201}" destId="{D1CF9EB3-502F-384B-9336-6E3BEB2BC9B1}" srcOrd="1" destOrd="0" presId="urn:microsoft.com/office/officeart/2016/7/layout/LinearBlockProcessNumbered"/>
    <dgm:cxn modelId="{EFFC615E-2357-F94D-A6C2-463ADD4A027B}" type="presParOf" srcId="{45945A88-914B-9743-944C-C6427B87E201}" destId="{8AB7E188-AFDB-7749-A93B-BD0076FB7AF8}" srcOrd="2" destOrd="0" presId="urn:microsoft.com/office/officeart/2016/7/layout/LinearBlockProcessNumbered"/>
    <dgm:cxn modelId="{3F4E8CA1-008D-5B41-B87E-F780E9F9B473}" type="presParOf" srcId="{477E2A55-4944-0B46-AE6C-2D41874BEB87}" destId="{FEA32988-C1A0-D54E-8E9F-E46883ED5AB1}" srcOrd="1" destOrd="0" presId="urn:microsoft.com/office/officeart/2016/7/layout/LinearBlockProcessNumbered"/>
    <dgm:cxn modelId="{D3607342-6F41-6D43-9A8E-D5F225D36F49}" type="presParOf" srcId="{477E2A55-4944-0B46-AE6C-2D41874BEB87}" destId="{66E7CD49-2C17-E54C-B513-63C4DB7B96CC}" srcOrd="2" destOrd="0" presId="urn:microsoft.com/office/officeart/2016/7/layout/LinearBlockProcessNumbered"/>
    <dgm:cxn modelId="{8FFE112B-B414-5544-92AD-266CC16B168C}" type="presParOf" srcId="{66E7CD49-2C17-E54C-B513-63C4DB7B96CC}" destId="{197DE545-E1B8-1C4A-B28C-BFE2D8EA382C}" srcOrd="0" destOrd="0" presId="urn:microsoft.com/office/officeart/2016/7/layout/LinearBlockProcessNumbered"/>
    <dgm:cxn modelId="{1CF336F5-CB9A-5D44-A8C0-F384E02771F9}" type="presParOf" srcId="{66E7CD49-2C17-E54C-B513-63C4DB7B96CC}" destId="{53859EBB-4B1C-6B41-965B-4F9BD98CF992}" srcOrd="1" destOrd="0" presId="urn:microsoft.com/office/officeart/2016/7/layout/LinearBlockProcessNumbered"/>
    <dgm:cxn modelId="{6DDCCAA5-F23B-9744-B570-B105F31D8132}" type="presParOf" srcId="{66E7CD49-2C17-E54C-B513-63C4DB7B96CC}" destId="{057198EE-C826-8442-B154-C1A40AB0BBE3}" srcOrd="2" destOrd="0" presId="urn:microsoft.com/office/officeart/2016/7/layout/LinearBlockProcessNumbered"/>
    <dgm:cxn modelId="{9FE6EDBF-71D4-C84F-9D43-3A9021125111}" type="presParOf" srcId="{477E2A55-4944-0B46-AE6C-2D41874BEB87}" destId="{BD073760-6A03-934E-B36E-BE9604DA1B67}" srcOrd="3" destOrd="0" presId="urn:microsoft.com/office/officeart/2016/7/layout/LinearBlockProcessNumbered"/>
    <dgm:cxn modelId="{DACE5542-7ACE-6241-8CD6-075D6D0ACC0B}" type="presParOf" srcId="{477E2A55-4944-0B46-AE6C-2D41874BEB87}" destId="{358F50B7-41CA-DE46-9F21-6B93DA3D3071}" srcOrd="4" destOrd="0" presId="urn:microsoft.com/office/officeart/2016/7/layout/LinearBlockProcessNumbered"/>
    <dgm:cxn modelId="{46E0C0AA-6E35-A740-B68E-8167F4A1E15E}" type="presParOf" srcId="{358F50B7-41CA-DE46-9F21-6B93DA3D3071}" destId="{22F29D60-A9BD-2E41-BC88-90BCEBBE83F6}" srcOrd="0" destOrd="0" presId="urn:microsoft.com/office/officeart/2016/7/layout/LinearBlockProcessNumbered"/>
    <dgm:cxn modelId="{AEEC0309-ED8E-A049-A815-52D7D158940D}" type="presParOf" srcId="{358F50B7-41CA-DE46-9F21-6B93DA3D3071}" destId="{D648F531-0562-0441-A3E4-E12772040480}" srcOrd="1" destOrd="0" presId="urn:microsoft.com/office/officeart/2016/7/layout/LinearBlockProcessNumbered"/>
    <dgm:cxn modelId="{DBC209E3-6837-164B-A55F-B919F02A2938}" type="presParOf" srcId="{358F50B7-41CA-DE46-9F21-6B93DA3D3071}" destId="{22B8B129-2046-4346-8D03-B079F544C2E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2C465-E78C-6E43-A6B9-03018C1A1DE5}">
      <dsp:nvSpPr>
        <dsp:cNvPr id="0" name=""/>
        <dsp:cNvSpPr/>
      </dsp:nvSpPr>
      <dsp:spPr>
        <a:xfrm>
          <a:off x="0" y="914400"/>
          <a:ext cx="10668000" cy="1219200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8DA4A-043A-4B4C-A627-5AFE3C743C50}">
      <dsp:nvSpPr>
        <dsp:cNvPr id="0" name=""/>
        <dsp:cNvSpPr/>
      </dsp:nvSpPr>
      <dsp:spPr>
        <a:xfrm>
          <a:off x="2637" y="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What work needs done?</a:t>
          </a:r>
        </a:p>
      </dsp:txBody>
      <dsp:txXfrm>
        <a:off x="2637" y="0"/>
        <a:ext cx="1535348" cy="1219200"/>
      </dsp:txXfrm>
    </dsp:sp>
    <dsp:sp modelId="{B0D2B859-FD10-5740-9EC7-F7314D6A9408}">
      <dsp:nvSpPr>
        <dsp:cNvPr id="0" name=""/>
        <dsp:cNvSpPr/>
      </dsp:nvSpPr>
      <dsp:spPr>
        <a:xfrm>
          <a:off x="617911" y="1371600"/>
          <a:ext cx="304800" cy="30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4E5CB-33E0-C342-BB0D-590BC97C7A61}">
      <dsp:nvSpPr>
        <dsp:cNvPr id="0" name=""/>
        <dsp:cNvSpPr/>
      </dsp:nvSpPr>
      <dsp:spPr>
        <a:xfrm>
          <a:off x="1614752" y="182880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Designing motivating jobs</a:t>
          </a:r>
        </a:p>
      </dsp:txBody>
      <dsp:txXfrm>
        <a:off x="1614752" y="1828800"/>
        <a:ext cx="1535348" cy="1219200"/>
      </dsp:txXfrm>
    </dsp:sp>
    <dsp:sp modelId="{BEE58EDC-9B63-FD40-BE2E-ED0332A2F601}">
      <dsp:nvSpPr>
        <dsp:cNvPr id="0" name=""/>
        <dsp:cNvSpPr/>
      </dsp:nvSpPr>
      <dsp:spPr>
        <a:xfrm>
          <a:off x="2230026" y="1371600"/>
          <a:ext cx="304800" cy="30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28848-6A8A-3F48-9E26-B8B6B9A37B4C}">
      <dsp:nvSpPr>
        <dsp:cNvPr id="0" name=""/>
        <dsp:cNvSpPr/>
      </dsp:nvSpPr>
      <dsp:spPr>
        <a:xfrm>
          <a:off x="3226868" y="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Acquiring the right human capital</a:t>
          </a:r>
        </a:p>
      </dsp:txBody>
      <dsp:txXfrm>
        <a:off x="3226868" y="0"/>
        <a:ext cx="1535348" cy="1219200"/>
      </dsp:txXfrm>
    </dsp:sp>
    <dsp:sp modelId="{4E351B27-36A1-F84C-9BC8-94076229BA42}">
      <dsp:nvSpPr>
        <dsp:cNvPr id="0" name=""/>
        <dsp:cNvSpPr/>
      </dsp:nvSpPr>
      <dsp:spPr>
        <a:xfrm>
          <a:off x="3842142" y="1371600"/>
          <a:ext cx="304800" cy="30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B18EC-7154-D043-98D7-9659B7EC0C70}">
      <dsp:nvSpPr>
        <dsp:cNvPr id="0" name=""/>
        <dsp:cNvSpPr/>
      </dsp:nvSpPr>
      <dsp:spPr>
        <a:xfrm>
          <a:off x="4838983" y="182880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Ensuring that human capital is equipped to do their jobs well</a:t>
          </a:r>
        </a:p>
      </dsp:txBody>
      <dsp:txXfrm>
        <a:off x="4838983" y="1828800"/>
        <a:ext cx="1535348" cy="1219200"/>
      </dsp:txXfrm>
    </dsp:sp>
    <dsp:sp modelId="{C252ED83-341B-624E-B750-28D062BF09C0}">
      <dsp:nvSpPr>
        <dsp:cNvPr id="0" name=""/>
        <dsp:cNvSpPr/>
      </dsp:nvSpPr>
      <dsp:spPr>
        <a:xfrm>
          <a:off x="5454257" y="1371600"/>
          <a:ext cx="304800" cy="30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27DCB-A8F7-294D-BD31-1E842E5A22D2}">
      <dsp:nvSpPr>
        <dsp:cNvPr id="0" name=""/>
        <dsp:cNvSpPr/>
      </dsp:nvSpPr>
      <dsp:spPr>
        <a:xfrm>
          <a:off x="6451099" y="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Assessing role performance</a:t>
          </a:r>
        </a:p>
      </dsp:txBody>
      <dsp:txXfrm>
        <a:off x="6451099" y="0"/>
        <a:ext cx="1535348" cy="1219200"/>
      </dsp:txXfrm>
    </dsp:sp>
    <dsp:sp modelId="{58E40944-CA6B-B847-906A-85C0DA80534C}">
      <dsp:nvSpPr>
        <dsp:cNvPr id="0" name=""/>
        <dsp:cNvSpPr/>
      </dsp:nvSpPr>
      <dsp:spPr>
        <a:xfrm>
          <a:off x="7066373" y="1371600"/>
          <a:ext cx="304800" cy="304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91412-746E-6745-90A6-AC36D1C24F7B}">
      <dsp:nvSpPr>
        <dsp:cNvPr id="0" name=""/>
        <dsp:cNvSpPr/>
      </dsp:nvSpPr>
      <dsp:spPr>
        <a:xfrm>
          <a:off x="8063214" y="1828800"/>
          <a:ext cx="1535348" cy="121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Providing reinforcement</a:t>
          </a:r>
        </a:p>
      </dsp:txBody>
      <dsp:txXfrm>
        <a:off x="8063214" y="1828800"/>
        <a:ext cx="1535348" cy="1219200"/>
      </dsp:txXfrm>
    </dsp:sp>
    <dsp:sp modelId="{45BB8F13-99E5-AA4C-B91C-782D2F9E5E44}">
      <dsp:nvSpPr>
        <dsp:cNvPr id="0" name=""/>
        <dsp:cNvSpPr/>
      </dsp:nvSpPr>
      <dsp:spPr>
        <a:xfrm>
          <a:off x="8678488" y="1371600"/>
          <a:ext cx="304800" cy="304800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94D69-5905-4093-AC52-62B9A28224CB}">
      <dsp:nvSpPr>
        <dsp:cNvPr id="0" name=""/>
        <dsp:cNvSpPr/>
      </dsp:nvSpPr>
      <dsp:spPr>
        <a:xfrm>
          <a:off x="0" y="866008"/>
          <a:ext cx="6096000" cy="15987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74115-5341-4D35-A0B3-0EB139E40433}">
      <dsp:nvSpPr>
        <dsp:cNvPr id="0" name=""/>
        <dsp:cNvSpPr/>
      </dsp:nvSpPr>
      <dsp:spPr>
        <a:xfrm>
          <a:off x="483632" y="1225734"/>
          <a:ext cx="879331" cy="8793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12463-0D45-4A9F-8CB2-322BB244D0FE}">
      <dsp:nvSpPr>
        <dsp:cNvPr id="0" name=""/>
        <dsp:cNvSpPr/>
      </dsp:nvSpPr>
      <dsp:spPr>
        <a:xfrm>
          <a:off x="1846595" y="866008"/>
          <a:ext cx="4249404" cy="159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05" tIns="169205" rIns="169205" bIns="16920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Up to 40% of GDP growth in the U.S. economy between 1960 and 2010 can be attributed to an increase in the participation of women and people of color in the labor force </a:t>
          </a:r>
        </a:p>
      </dsp:txBody>
      <dsp:txXfrm>
        <a:off x="1846595" y="866008"/>
        <a:ext cx="4249404" cy="1598783"/>
      </dsp:txXfrm>
    </dsp:sp>
    <dsp:sp modelId="{F4855207-5070-4C69-A2DB-E0574FF36574}">
      <dsp:nvSpPr>
        <dsp:cNvPr id="0" name=""/>
        <dsp:cNvSpPr/>
      </dsp:nvSpPr>
      <dsp:spPr>
        <a:xfrm>
          <a:off x="0" y="2864488"/>
          <a:ext cx="6096000" cy="1598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CB597-E306-4E34-8FA3-F0EE3478E9C3}">
      <dsp:nvSpPr>
        <dsp:cNvPr id="0" name=""/>
        <dsp:cNvSpPr/>
      </dsp:nvSpPr>
      <dsp:spPr>
        <a:xfrm>
          <a:off x="483632" y="3224214"/>
          <a:ext cx="879331" cy="8793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1A7B1-8546-47F6-8AFE-31410D9DAD4A}">
      <dsp:nvSpPr>
        <dsp:cNvPr id="0" name=""/>
        <dsp:cNvSpPr/>
      </dsp:nvSpPr>
      <dsp:spPr>
        <a:xfrm>
          <a:off x="1846595" y="2864488"/>
          <a:ext cx="2743200" cy="159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05" tIns="169205" rIns="169205" bIns="16920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Companies that make more DEI-related efforts perform better</a:t>
          </a:r>
        </a:p>
      </dsp:txBody>
      <dsp:txXfrm>
        <a:off x="1846595" y="2864488"/>
        <a:ext cx="2743200" cy="1598783"/>
      </dsp:txXfrm>
    </dsp:sp>
    <dsp:sp modelId="{8EAC2901-7F40-4605-947B-A8A325C82CDC}">
      <dsp:nvSpPr>
        <dsp:cNvPr id="0" name=""/>
        <dsp:cNvSpPr/>
      </dsp:nvSpPr>
      <dsp:spPr>
        <a:xfrm>
          <a:off x="4589795" y="2864488"/>
          <a:ext cx="1506204" cy="1598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205" tIns="169205" rIns="169205" bIns="16920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greater the representation, the better the performance</a:t>
          </a:r>
        </a:p>
      </dsp:txBody>
      <dsp:txXfrm>
        <a:off x="4589795" y="2864488"/>
        <a:ext cx="1506204" cy="15987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69BD5-1975-8345-8EAE-AA9412DDAA5D}">
      <dsp:nvSpPr>
        <dsp:cNvPr id="0" name=""/>
        <dsp:cNvSpPr/>
      </dsp:nvSpPr>
      <dsp:spPr>
        <a:xfrm>
          <a:off x="0" y="23594"/>
          <a:ext cx="6858000" cy="2586248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Heterogeneity (diversity) in groups improves decision-making quality</a:t>
          </a:r>
        </a:p>
      </dsp:txBody>
      <dsp:txXfrm>
        <a:off x="126250" y="149844"/>
        <a:ext cx="6605500" cy="2333748"/>
      </dsp:txXfrm>
    </dsp:sp>
    <dsp:sp modelId="{9406EAC9-E97A-014D-B3AC-BE14CFFAB617}">
      <dsp:nvSpPr>
        <dsp:cNvPr id="0" name=""/>
        <dsp:cNvSpPr/>
      </dsp:nvSpPr>
      <dsp:spPr>
        <a:xfrm>
          <a:off x="0" y="2733683"/>
          <a:ext cx="6858000" cy="2586248"/>
        </a:xfrm>
        <a:prstGeom prst="roundRect">
          <a:avLst/>
        </a:prstGeom>
        <a:solidFill>
          <a:schemeClr val="accent5">
            <a:shade val="50000"/>
            <a:hueOff val="171887"/>
            <a:satOff val="28173"/>
            <a:lumOff val="358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tx1"/>
              </a:solidFill>
            </a:rPr>
            <a:t>More diverse corporate boards did not necessarily improve performance of organizations	</a:t>
          </a:r>
          <a:r>
            <a:rPr lang="en-US" sz="3700" kern="1200" dirty="0">
              <a:solidFill>
                <a:schemeClr val="tx1"/>
              </a:solidFill>
              <a:sym typeface="Wingdings" pitchFamily="2" charset="2"/>
            </a:rPr>
            <a:t>	</a:t>
          </a:r>
          <a:r>
            <a:rPr lang="en-US" sz="2800" kern="1200" dirty="0">
              <a:solidFill>
                <a:schemeClr val="tx1"/>
              </a:solidFill>
              <a:sym typeface="Wingdings" pitchFamily="2" charset="2"/>
            </a:rPr>
            <a:t></a:t>
          </a:r>
          <a:r>
            <a:rPr lang="en-US" sz="2800" kern="1200" dirty="0">
              <a:solidFill>
                <a:schemeClr val="tx1"/>
              </a:solidFill>
            </a:rPr>
            <a:t>Why not?</a:t>
          </a:r>
        </a:p>
      </dsp:txBody>
      <dsp:txXfrm>
        <a:off x="126250" y="2859933"/>
        <a:ext cx="6605500" cy="23337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BDF5A-81C6-D342-A49D-C1F13053EF2B}">
      <dsp:nvSpPr>
        <dsp:cNvPr id="0" name=""/>
        <dsp:cNvSpPr/>
      </dsp:nvSpPr>
      <dsp:spPr>
        <a:xfrm>
          <a:off x="0" y="3216502"/>
          <a:ext cx="6096000" cy="21103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Data: When minorities have an “ally,” they are more likely to speak up</a:t>
          </a:r>
        </a:p>
      </dsp:txBody>
      <dsp:txXfrm>
        <a:off x="0" y="3216502"/>
        <a:ext cx="6096000" cy="2110374"/>
      </dsp:txXfrm>
    </dsp:sp>
    <dsp:sp modelId="{600CB2C0-198A-B94C-90C5-88486F9AF23B}">
      <dsp:nvSpPr>
        <dsp:cNvPr id="0" name=""/>
        <dsp:cNvSpPr/>
      </dsp:nvSpPr>
      <dsp:spPr>
        <a:xfrm rot="10800000">
          <a:off x="0" y="2403"/>
          <a:ext cx="6096000" cy="32457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Generally, they don’t work.</a:t>
          </a:r>
        </a:p>
      </dsp:txBody>
      <dsp:txXfrm rot="-10800000">
        <a:off x="0" y="2403"/>
        <a:ext cx="6096000" cy="1139260"/>
      </dsp:txXfrm>
    </dsp:sp>
    <dsp:sp modelId="{DD32B48F-3C94-3F40-95CE-6473C50D4BD1}">
      <dsp:nvSpPr>
        <dsp:cNvPr id="0" name=""/>
        <dsp:cNvSpPr/>
      </dsp:nvSpPr>
      <dsp:spPr>
        <a:xfrm>
          <a:off x="0" y="1141663"/>
          <a:ext cx="6096000" cy="970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55880" rIns="312928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Why not?</a:t>
          </a:r>
        </a:p>
      </dsp:txBody>
      <dsp:txXfrm>
        <a:off x="0" y="1141663"/>
        <a:ext cx="6096000" cy="970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FF36C-EA93-BF4B-B66D-0B6B06761BB1}">
      <dsp:nvSpPr>
        <dsp:cNvPr id="0" name=""/>
        <dsp:cNvSpPr/>
      </dsp:nvSpPr>
      <dsp:spPr>
        <a:xfrm>
          <a:off x="1449216" y="66616"/>
          <a:ext cx="3197567" cy="319756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Legal requirements</a:t>
          </a:r>
        </a:p>
      </dsp:txBody>
      <dsp:txXfrm>
        <a:off x="1875558" y="626190"/>
        <a:ext cx="2344883" cy="1438905"/>
      </dsp:txXfrm>
    </dsp:sp>
    <dsp:sp modelId="{D4328A06-3215-8F46-92D6-822D212AE84C}">
      <dsp:nvSpPr>
        <dsp:cNvPr id="0" name=""/>
        <dsp:cNvSpPr/>
      </dsp:nvSpPr>
      <dsp:spPr>
        <a:xfrm>
          <a:off x="2603005" y="2065096"/>
          <a:ext cx="3197567" cy="3197567"/>
        </a:xfrm>
        <a:prstGeom prst="ellipse">
          <a:avLst/>
        </a:prstGeom>
        <a:solidFill>
          <a:schemeClr val="accent5">
            <a:alpha val="50000"/>
            <a:hueOff val="-737559"/>
            <a:satOff val="25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Market forces</a:t>
          </a:r>
        </a:p>
      </dsp:txBody>
      <dsp:txXfrm>
        <a:off x="3580927" y="2891134"/>
        <a:ext cx="1918540" cy="1758662"/>
      </dsp:txXfrm>
    </dsp:sp>
    <dsp:sp modelId="{38EA5F7B-0B79-2F43-8F44-F03CCD0395F1}">
      <dsp:nvSpPr>
        <dsp:cNvPr id="0" name=""/>
        <dsp:cNvSpPr/>
      </dsp:nvSpPr>
      <dsp:spPr>
        <a:xfrm>
          <a:off x="295426" y="2065096"/>
          <a:ext cx="3197567" cy="3197567"/>
        </a:xfrm>
        <a:prstGeom prst="ellipse">
          <a:avLst/>
        </a:prstGeom>
        <a:solidFill>
          <a:schemeClr val="accent5">
            <a:alpha val="50000"/>
            <a:hueOff val="-1475118"/>
            <a:satOff val="5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Organization’s goals</a:t>
          </a:r>
        </a:p>
      </dsp:txBody>
      <dsp:txXfrm>
        <a:off x="596531" y="2891134"/>
        <a:ext cx="1918540" cy="1758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AA85D-E0F8-1344-82B2-7CE6765DDBC4}">
      <dsp:nvSpPr>
        <dsp:cNvPr id="0" name=""/>
        <dsp:cNvSpPr/>
      </dsp:nvSpPr>
      <dsp:spPr>
        <a:xfrm>
          <a:off x="0" y="33265"/>
          <a:ext cx="6096000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Equal Employment Opportunity</a:t>
          </a:r>
        </a:p>
      </dsp:txBody>
      <dsp:txXfrm>
        <a:off x="29271" y="62536"/>
        <a:ext cx="6037458" cy="541083"/>
      </dsp:txXfrm>
    </dsp:sp>
    <dsp:sp modelId="{2C2DD5FE-06F6-CC4B-BAFA-A356AC057861}">
      <dsp:nvSpPr>
        <dsp:cNvPr id="0" name=""/>
        <dsp:cNvSpPr/>
      </dsp:nvSpPr>
      <dsp:spPr>
        <a:xfrm>
          <a:off x="0" y="704890"/>
          <a:ext cx="6096000" cy="599625"/>
        </a:xfrm>
        <a:prstGeom prst="roundRect">
          <a:avLst/>
        </a:prstGeom>
        <a:solidFill>
          <a:schemeClr val="accent2">
            <a:hueOff val="-296999"/>
            <a:satOff val="-67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Minimum Wage</a:t>
          </a:r>
        </a:p>
      </dsp:txBody>
      <dsp:txXfrm>
        <a:off x="29271" y="734161"/>
        <a:ext cx="6037458" cy="541083"/>
      </dsp:txXfrm>
    </dsp:sp>
    <dsp:sp modelId="{75BA1A20-9BB0-5E44-8045-27EABAD64C77}">
      <dsp:nvSpPr>
        <dsp:cNvPr id="0" name=""/>
        <dsp:cNvSpPr/>
      </dsp:nvSpPr>
      <dsp:spPr>
        <a:xfrm>
          <a:off x="0" y="1304515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Fair Labor Standards Act</a:t>
          </a:r>
        </a:p>
      </dsp:txBody>
      <dsp:txXfrm>
        <a:off x="0" y="1304515"/>
        <a:ext cx="6096000" cy="414000"/>
      </dsp:txXfrm>
    </dsp:sp>
    <dsp:sp modelId="{61FC3EF1-A53B-4B48-8550-065094BE6DBF}">
      <dsp:nvSpPr>
        <dsp:cNvPr id="0" name=""/>
        <dsp:cNvSpPr/>
      </dsp:nvSpPr>
      <dsp:spPr>
        <a:xfrm>
          <a:off x="0" y="1718515"/>
          <a:ext cx="6096000" cy="599625"/>
        </a:xfrm>
        <a:prstGeom prst="roundRect">
          <a:avLst/>
        </a:prstGeom>
        <a:solidFill>
          <a:schemeClr val="accent2">
            <a:hueOff val="-593997"/>
            <a:satOff val="-134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Overtime Pay</a:t>
          </a:r>
        </a:p>
      </dsp:txBody>
      <dsp:txXfrm>
        <a:off x="29271" y="1747786"/>
        <a:ext cx="6037458" cy="541083"/>
      </dsp:txXfrm>
    </dsp:sp>
    <dsp:sp modelId="{933E3A48-9D59-3643-80EB-4A6D1285D0C8}">
      <dsp:nvSpPr>
        <dsp:cNvPr id="0" name=""/>
        <dsp:cNvSpPr/>
      </dsp:nvSpPr>
      <dsp:spPr>
        <a:xfrm>
          <a:off x="0" y="2390140"/>
          <a:ext cx="6096000" cy="599625"/>
        </a:xfrm>
        <a:prstGeom prst="roundRect">
          <a:avLst/>
        </a:prstGeom>
        <a:solidFill>
          <a:schemeClr val="accent2">
            <a:hueOff val="-890996"/>
            <a:satOff val="-200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Child Labor Laws</a:t>
          </a:r>
        </a:p>
      </dsp:txBody>
      <dsp:txXfrm>
        <a:off x="29271" y="2419411"/>
        <a:ext cx="6037458" cy="541083"/>
      </dsp:txXfrm>
    </dsp:sp>
    <dsp:sp modelId="{622BC165-2A08-8049-93F8-5D2A4FD2A90D}">
      <dsp:nvSpPr>
        <dsp:cNvPr id="0" name=""/>
        <dsp:cNvSpPr/>
      </dsp:nvSpPr>
      <dsp:spPr>
        <a:xfrm>
          <a:off x="0" y="3061765"/>
          <a:ext cx="6096000" cy="599625"/>
        </a:xfrm>
        <a:prstGeom prst="roundRect">
          <a:avLst/>
        </a:prstGeom>
        <a:solidFill>
          <a:schemeClr val="accent2">
            <a:hueOff val="-1187994"/>
            <a:satOff val="-267"/>
            <a:lumOff val="9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Prevailing Wages </a:t>
          </a:r>
        </a:p>
      </dsp:txBody>
      <dsp:txXfrm>
        <a:off x="29271" y="3091036"/>
        <a:ext cx="6037458" cy="541083"/>
      </dsp:txXfrm>
    </dsp:sp>
    <dsp:sp modelId="{0EAF779A-7071-0E41-B133-33C6F1C24CF8}">
      <dsp:nvSpPr>
        <dsp:cNvPr id="0" name=""/>
        <dsp:cNvSpPr/>
      </dsp:nvSpPr>
      <dsp:spPr>
        <a:xfrm>
          <a:off x="0" y="3661390"/>
          <a:ext cx="60960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for federal contractors only</a:t>
          </a:r>
        </a:p>
      </dsp:txBody>
      <dsp:txXfrm>
        <a:off x="0" y="3661390"/>
        <a:ext cx="6096000" cy="414000"/>
      </dsp:txXfrm>
    </dsp:sp>
    <dsp:sp modelId="{6FFBFCD7-5475-C84C-95BD-C49DCF0A89FB}">
      <dsp:nvSpPr>
        <dsp:cNvPr id="0" name=""/>
        <dsp:cNvSpPr/>
      </dsp:nvSpPr>
      <dsp:spPr>
        <a:xfrm>
          <a:off x="0" y="4075390"/>
          <a:ext cx="6096000" cy="599625"/>
        </a:xfrm>
        <a:prstGeom prst="roundRect">
          <a:avLst/>
        </a:prstGeom>
        <a:solidFill>
          <a:schemeClr val="accent2">
            <a:hueOff val="-1484993"/>
            <a:satOff val="-334"/>
            <a:lumOff val="1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Pay Ratio Reporting</a:t>
          </a:r>
        </a:p>
      </dsp:txBody>
      <dsp:txXfrm>
        <a:off x="29271" y="4104661"/>
        <a:ext cx="6037458" cy="541083"/>
      </dsp:txXfrm>
    </dsp:sp>
    <dsp:sp modelId="{E7EE1E37-1B7E-7E4F-ABA5-77045F44AE5B}">
      <dsp:nvSpPr>
        <dsp:cNvPr id="0" name=""/>
        <dsp:cNvSpPr/>
      </dsp:nvSpPr>
      <dsp:spPr>
        <a:xfrm>
          <a:off x="0" y="4675015"/>
          <a:ext cx="6096000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Dodd-Frank Wall Street </a:t>
          </a:r>
          <a:r>
            <a:rPr lang="en-US" sz="2000" kern="1200" baseline="0"/>
            <a:t>Reform and Consumer Protection Act of 2010 </a:t>
          </a:r>
          <a:endParaRPr lang="en-US" sz="2000" kern="1200"/>
        </a:p>
      </dsp:txBody>
      <dsp:txXfrm>
        <a:off x="0" y="4675015"/>
        <a:ext cx="6096000" cy="621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C6579-656B-714D-9365-2CD08975B2BB}">
      <dsp:nvSpPr>
        <dsp:cNvPr id="0" name=""/>
        <dsp:cNvSpPr/>
      </dsp:nvSpPr>
      <dsp:spPr>
        <a:xfrm>
          <a:off x="0" y="1409140"/>
          <a:ext cx="6096000" cy="1133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BE433-D97F-0A49-988C-D261D8365FAF}">
      <dsp:nvSpPr>
        <dsp:cNvPr id="0" name=""/>
        <dsp:cNvSpPr/>
      </dsp:nvSpPr>
      <dsp:spPr>
        <a:xfrm>
          <a:off x="304800" y="744940"/>
          <a:ext cx="4267200" cy="1328400"/>
        </a:xfrm>
        <a:prstGeom prst="round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baseline="0"/>
            <a:t>Product Markets</a:t>
          </a:r>
          <a:endParaRPr lang="en-US" sz="4500" kern="1200"/>
        </a:p>
      </dsp:txBody>
      <dsp:txXfrm>
        <a:off x="369647" y="809787"/>
        <a:ext cx="4137506" cy="1198706"/>
      </dsp:txXfrm>
    </dsp:sp>
    <dsp:sp modelId="{313E19EC-35D2-BB40-93F3-DA65DEB07C05}">
      <dsp:nvSpPr>
        <dsp:cNvPr id="0" name=""/>
        <dsp:cNvSpPr/>
      </dsp:nvSpPr>
      <dsp:spPr>
        <a:xfrm>
          <a:off x="0" y="3450340"/>
          <a:ext cx="6096000" cy="1133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50000"/>
              <a:hueOff val="-167514"/>
              <a:satOff val="14841"/>
              <a:lumOff val="389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99A157-AA32-3242-B9D9-25A57446AAE2}">
      <dsp:nvSpPr>
        <dsp:cNvPr id="0" name=""/>
        <dsp:cNvSpPr/>
      </dsp:nvSpPr>
      <dsp:spPr>
        <a:xfrm>
          <a:off x="304800" y="2786140"/>
          <a:ext cx="4267200" cy="1328400"/>
        </a:xfrm>
        <a:prstGeom prst="roundRect">
          <a:avLst/>
        </a:prstGeom>
        <a:solidFill>
          <a:schemeClr val="accent6">
            <a:shade val="50000"/>
            <a:hueOff val="-167514"/>
            <a:satOff val="14841"/>
            <a:lumOff val="38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baseline="0" dirty="0">
              <a:solidFill>
                <a:schemeClr val="tx1"/>
              </a:solidFill>
            </a:rPr>
            <a:t>Labor Markets</a:t>
          </a:r>
          <a:endParaRPr lang="en-US" sz="4500" kern="1200" dirty="0">
            <a:solidFill>
              <a:schemeClr val="tx1"/>
            </a:solidFill>
          </a:endParaRPr>
        </a:p>
      </dsp:txBody>
      <dsp:txXfrm>
        <a:off x="369647" y="2850987"/>
        <a:ext cx="4137506" cy="1198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BB389-969F-264A-842B-0B9FFE9353F2}">
      <dsp:nvSpPr>
        <dsp:cNvPr id="0" name=""/>
        <dsp:cNvSpPr/>
      </dsp:nvSpPr>
      <dsp:spPr>
        <a:xfrm>
          <a:off x="2510" y="0"/>
          <a:ext cx="1506207" cy="1718762"/>
        </a:xfrm>
        <a:prstGeom prst="up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B07F6-A295-B94A-876A-0A0CE2F8901D}">
      <dsp:nvSpPr>
        <dsp:cNvPr id="0" name=""/>
        <dsp:cNvSpPr/>
      </dsp:nvSpPr>
      <dsp:spPr>
        <a:xfrm>
          <a:off x="1553903" y="0"/>
          <a:ext cx="2555987" cy="171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Above</a:t>
          </a:r>
        </a:p>
      </dsp:txBody>
      <dsp:txXfrm>
        <a:off x="1553903" y="0"/>
        <a:ext cx="2555987" cy="1718762"/>
      </dsp:txXfrm>
    </dsp:sp>
    <dsp:sp modelId="{FE969D0B-9117-C14E-BC08-D60F8B6CF305}">
      <dsp:nvSpPr>
        <dsp:cNvPr id="0" name=""/>
        <dsp:cNvSpPr/>
      </dsp:nvSpPr>
      <dsp:spPr>
        <a:xfrm>
          <a:off x="454372" y="1861992"/>
          <a:ext cx="1506207" cy="1718762"/>
        </a:xfrm>
        <a:prstGeom prst="downArrow">
          <a:avLst/>
        </a:prstGeom>
        <a:solidFill>
          <a:schemeClr val="accent3">
            <a:hueOff val="20116124"/>
            <a:satOff val="5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76198-EF45-5147-963F-2468F6AAB321}">
      <dsp:nvSpPr>
        <dsp:cNvPr id="0" name=""/>
        <dsp:cNvSpPr/>
      </dsp:nvSpPr>
      <dsp:spPr>
        <a:xfrm>
          <a:off x="2005765" y="1861992"/>
          <a:ext cx="2555987" cy="171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Below</a:t>
          </a:r>
        </a:p>
      </dsp:txBody>
      <dsp:txXfrm>
        <a:off x="2005765" y="1861992"/>
        <a:ext cx="2555987" cy="17187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73422-91B3-B64F-B776-3BFC914B5442}">
      <dsp:nvSpPr>
        <dsp:cNvPr id="0" name=""/>
        <dsp:cNvSpPr/>
      </dsp:nvSpPr>
      <dsp:spPr>
        <a:xfrm>
          <a:off x="0" y="261999"/>
          <a:ext cx="10668000" cy="169674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u="sng" kern="1200" baseline="0" dirty="0"/>
            <a:t>Benchmarking</a:t>
          </a:r>
          <a:r>
            <a:rPr lang="en-US" sz="3200" kern="1200" baseline="0" dirty="0"/>
            <a:t>: a procedure in which an organization compares its own practices against those of successful competitors</a:t>
          </a:r>
          <a:endParaRPr lang="en-US" sz="3200" kern="1200" dirty="0"/>
        </a:p>
      </dsp:txBody>
      <dsp:txXfrm>
        <a:off x="82828" y="344827"/>
        <a:ext cx="10502344" cy="1531090"/>
      </dsp:txXfrm>
    </dsp:sp>
    <dsp:sp modelId="{A848B8C1-96C3-0048-BCAB-DE0DFAA306EC}">
      <dsp:nvSpPr>
        <dsp:cNvPr id="0" name=""/>
        <dsp:cNvSpPr/>
      </dsp:nvSpPr>
      <dsp:spPr>
        <a:xfrm>
          <a:off x="0" y="1958746"/>
          <a:ext cx="10668000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709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baseline="0" dirty="0"/>
            <a:t>Pay surveys</a:t>
          </a:r>
          <a:endParaRPr lang="en-US" sz="24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baseline="0"/>
            <a:t>Bureau of Labor Statistics (National Compensation Survey)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baseline="0"/>
            <a:t>Society of Human Resource Management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baseline="0"/>
            <a:t>Consulting groups (Hewitt, Mercer, PayScale, Towers Watson, WorldatWork)</a:t>
          </a:r>
          <a:endParaRPr lang="en-US" sz="2100" kern="1200"/>
        </a:p>
      </dsp:txBody>
      <dsp:txXfrm>
        <a:off x="0" y="1958746"/>
        <a:ext cx="10668000" cy="1490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08ECA-1781-894F-8571-97DDE8CC49B0}">
      <dsp:nvSpPr>
        <dsp:cNvPr id="0" name=""/>
        <dsp:cNvSpPr/>
      </dsp:nvSpPr>
      <dsp:spPr>
        <a:xfrm>
          <a:off x="1169807" y="1085298"/>
          <a:ext cx="2191680" cy="146185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baseline="0"/>
            <a:t>rate of pay per hour worked</a:t>
          </a:r>
          <a:endParaRPr lang="en-US" sz="2200" kern="1200"/>
        </a:p>
      </dsp:txBody>
      <dsp:txXfrm>
        <a:off x="1520476" y="1085298"/>
        <a:ext cx="1841011" cy="1461850"/>
      </dsp:txXfrm>
    </dsp:sp>
    <dsp:sp modelId="{80AA9408-0CB3-0C43-9D31-9266CEBA6469}">
      <dsp:nvSpPr>
        <dsp:cNvPr id="0" name=""/>
        <dsp:cNvSpPr/>
      </dsp:nvSpPr>
      <dsp:spPr>
        <a:xfrm>
          <a:off x="911" y="500850"/>
          <a:ext cx="1461120" cy="14611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 baseline="0"/>
            <a:t>Hourly wage: </a:t>
          </a:r>
          <a:endParaRPr lang="en-US" sz="1900" b="1" u="sng" kern="1200"/>
        </a:p>
      </dsp:txBody>
      <dsp:txXfrm>
        <a:off x="214887" y="714826"/>
        <a:ext cx="1033168" cy="1033168"/>
      </dsp:txXfrm>
    </dsp:sp>
    <dsp:sp modelId="{263361C1-5E93-6040-A88A-2C2B6F43CEAD}">
      <dsp:nvSpPr>
        <dsp:cNvPr id="0" name=""/>
        <dsp:cNvSpPr/>
      </dsp:nvSpPr>
      <dsp:spPr>
        <a:xfrm>
          <a:off x="4822607" y="1085298"/>
          <a:ext cx="2191680" cy="1461850"/>
        </a:xfrm>
        <a:prstGeom prst="rect">
          <a:avLst/>
        </a:prstGeom>
        <a:solidFill>
          <a:schemeClr val="accent3">
            <a:tint val="40000"/>
            <a:alpha val="90000"/>
            <a:hueOff val="10276831"/>
            <a:satOff val="-1199"/>
            <a:lumOff val="-68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276831"/>
              <a:satOff val="-1199"/>
              <a:lumOff val="-6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baseline="0"/>
            <a:t>rate of pay per unit produced</a:t>
          </a:r>
          <a:endParaRPr lang="en-US" sz="2200" kern="1200"/>
        </a:p>
      </dsp:txBody>
      <dsp:txXfrm>
        <a:off x="5173276" y="1085298"/>
        <a:ext cx="1841011" cy="1461850"/>
      </dsp:txXfrm>
    </dsp:sp>
    <dsp:sp modelId="{EAA24AB6-BAD2-B148-B447-26C9C2756F32}">
      <dsp:nvSpPr>
        <dsp:cNvPr id="0" name=""/>
        <dsp:cNvSpPr/>
      </dsp:nvSpPr>
      <dsp:spPr>
        <a:xfrm>
          <a:off x="3653711" y="500850"/>
          <a:ext cx="1461120" cy="1461120"/>
        </a:xfrm>
        <a:prstGeom prst="ellipse">
          <a:avLst/>
        </a:prstGeom>
        <a:solidFill>
          <a:schemeClr val="accent3">
            <a:hueOff val="10058062"/>
            <a:satOff val="25"/>
            <a:lumOff val="-3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 baseline="0"/>
            <a:t>Piecework rate: </a:t>
          </a:r>
          <a:endParaRPr lang="en-US" sz="1900" b="1" u="sng" kern="1200"/>
        </a:p>
      </dsp:txBody>
      <dsp:txXfrm>
        <a:off x="3867687" y="714826"/>
        <a:ext cx="1033168" cy="1033168"/>
      </dsp:txXfrm>
    </dsp:sp>
    <dsp:sp modelId="{6ADD429F-0B67-0D4E-8765-08C9F8E0FF5A}">
      <dsp:nvSpPr>
        <dsp:cNvPr id="0" name=""/>
        <dsp:cNvSpPr/>
      </dsp:nvSpPr>
      <dsp:spPr>
        <a:xfrm>
          <a:off x="8475408" y="1085298"/>
          <a:ext cx="2191680" cy="1461850"/>
        </a:xfrm>
        <a:prstGeom prst="rect">
          <a:avLst/>
        </a:prstGeom>
        <a:solidFill>
          <a:schemeClr val="accent3">
            <a:tint val="40000"/>
            <a:alpha val="90000"/>
            <a:hueOff val="20553662"/>
            <a:satOff val="-2398"/>
            <a:lumOff val="-136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553662"/>
              <a:satOff val="-2398"/>
              <a:lumOff val="-13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6464" rIns="156464" bIns="1564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1" kern="1200" baseline="0"/>
            <a:t>rate of pay per week, month, or year worked</a:t>
          </a:r>
          <a:endParaRPr lang="en-US" sz="2200" kern="1200"/>
        </a:p>
      </dsp:txBody>
      <dsp:txXfrm>
        <a:off x="8826077" y="1085298"/>
        <a:ext cx="1841011" cy="1461850"/>
      </dsp:txXfrm>
    </dsp:sp>
    <dsp:sp modelId="{B6ACCCB4-24DF-7A47-B8BC-48EEF0F9F212}">
      <dsp:nvSpPr>
        <dsp:cNvPr id="0" name=""/>
        <dsp:cNvSpPr/>
      </dsp:nvSpPr>
      <dsp:spPr>
        <a:xfrm>
          <a:off x="7306512" y="500850"/>
          <a:ext cx="1461120" cy="1461120"/>
        </a:xfrm>
        <a:prstGeom prst="ellipse">
          <a:avLst/>
        </a:prstGeom>
        <a:solidFill>
          <a:schemeClr val="accent3">
            <a:hueOff val="20116124"/>
            <a:satOff val="5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 baseline="0"/>
            <a:t>Salary: </a:t>
          </a:r>
          <a:endParaRPr lang="en-US" sz="1900" b="1" u="sng" kern="1200"/>
        </a:p>
      </dsp:txBody>
      <dsp:txXfrm>
        <a:off x="7520488" y="714826"/>
        <a:ext cx="1033168" cy="10331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E7E00-AF2D-DC45-B03C-CA7571706C73}">
      <dsp:nvSpPr>
        <dsp:cNvPr id="0" name=""/>
        <dsp:cNvSpPr/>
      </dsp:nvSpPr>
      <dsp:spPr>
        <a:xfrm>
          <a:off x="0" y="67328"/>
          <a:ext cx="10668000" cy="3110699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C7FB5-381F-334D-804B-194F4ABD06B0}">
      <dsp:nvSpPr>
        <dsp:cNvPr id="0" name=""/>
        <dsp:cNvSpPr/>
      </dsp:nvSpPr>
      <dsp:spPr>
        <a:xfrm>
          <a:off x="5699192" y="2555888"/>
          <a:ext cx="4031753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1" u="sng" kern="1200" baseline="0"/>
            <a:t>Pay policy line</a:t>
          </a:r>
          <a:r>
            <a:rPr lang="en-US" sz="2000" i="1" kern="1200" baseline="0"/>
            <a:t>: a graphed line showing the mathematical relationship between job evaluation points and pay rate</a:t>
          </a:r>
          <a:endParaRPr lang="en-US" sz="2000" kern="1200"/>
        </a:p>
      </dsp:txBody>
      <dsp:txXfrm>
        <a:off x="5699192" y="2555888"/>
        <a:ext cx="4031753" cy="1125000"/>
      </dsp:txXfrm>
    </dsp:sp>
    <dsp:sp modelId="{4C4B8A61-B99F-5B44-A6A7-F3079F8242EB}">
      <dsp:nvSpPr>
        <dsp:cNvPr id="0" name=""/>
        <dsp:cNvSpPr/>
      </dsp:nvSpPr>
      <dsp:spPr>
        <a:xfrm>
          <a:off x="5699192" y="845003"/>
          <a:ext cx="4031753" cy="155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>
              <a:solidFill>
                <a:schemeClr val="bg1"/>
              </a:solidFill>
            </a:rPr>
            <a:t>2) Determine salaries for non-key jobs for which the organization has no survey data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5699192" y="845003"/>
        <a:ext cx="4031753" cy="1555349"/>
      </dsp:txXfrm>
    </dsp:sp>
    <dsp:sp modelId="{D364EF75-C38C-3F4E-981A-009BA5027320}">
      <dsp:nvSpPr>
        <dsp:cNvPr id="0" name=""/>
        <dsp:cNvSpPr/>
      </dsp:nvSpPr>
      <dsp:spPr>
        <a:xfrm>
          <a:off x="861087" y="845003"/>
          <a:ext cx="4031753" cy="1555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54000" rIns="0" bIns="2540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>
              <a:solidFill>
                <a:schemeClr val="bg1"/>
              </a:solidFill>
            </a:rPr>
            <a:t>1) Base rates off of what competitors are paying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861087" y="845003"/>
        <a:ext cx="4031753" cy="15553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98993-B698-5543-A487-EC4C69C5A1B7}">
      <dsp:nvSpPr>
        <dsp:cNvPr id="0" name=""/>
        <dsp:cNvSpPr/>
      </dsp:nvSpPr>
      <dsp:spPr>
        <a:xfrm>
          <a:off x="833" y="0"/>
          <a:ext cx="3375421" cy="36493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0" rIns="33341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Demographical makeup of a unit/organization, including race, ethnicity, gender, national origin, sexual orientation, disabilities, personalities, military affiliation, marital status, and age</a:t>
          </a:r>
        </a:p>
      </dsp:txBody>
      <dsp:txXfrm>
        <a:off x="833" y="1459744"/>
        <a:ext cx="3375421" cy="2189617"/>
      </dsp:txXfrm>
    </dsp:sp>
    <dsp:sp modelId="{D1CF9EB3-502F-384B-9336-6E3BEB2BC9B1}">
      <dsp:nvSpPr>
        <dsp:cNvPr id="0" name=""/>
        <dsp:cNvSpPr/>
      </dsp:nvSpPr>
      <dsp:spPr>
        <a:xfrm>
          <a:off x="833" y="0"/>
          <a:ext cx="3375421" cy="14597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165100" rIns="333417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Diversity</a:t>
          </a:r>
        </a:p>
      </dsp:txBody>
      <dsp:txXfrm>
        <a:off x="833" y="0"/>
        <a:ext cx="3375421" cy="1459744"/>
      </dsp:txXfrm>
    </dsp:sp>
    <dsp:sp modelId="{197DE545-E1B8-1C4A-B28C-BFE2D8EA382C}">
      <dsp:nvSpPr>
        <dsp:cNvPr id="0" name=""/>
        <dsp:cNvSpPr/>
      </dsp:nvSpPr>
      <dsp:spPr>
        <a:xfrm>
          <a:off x="3646289" y="0"/>
          <a:ext cx="3375421" cy="3649362"/>
        </a:xfrm>
        <a:prstGeom prst="rect">
          <a:avLst/>
        </a:prstGeom>
        <a:solidFill>
          <a:schemeClr val="accent4">
            <a:hueOff val="-769412"/>
            <a:satOff val="-25"/>
            <a:lumOff val="3431"/>
            <a:alphaOff val="0"/>
          </a:schemeClr>
        </a:solidFill>
        <a:ln w="12700" cap="flat" cmpd="sng" algn="ctr">
          <a:solidFill>
            <a:schemeClr val="accent4">
              <a:hueOff val="-769412"/>
              <a:satOff val="-25"/>
              <a:lumOff val="3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0" rIns="33341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Notions of fairness often centered around pay and reward structures, but may also include treatment and procedures</a:t>
          </a:r>
        </a:p>
      </dsp:txBody>
      <dsp:txXfrm>
        <a:off x="3646289" y="1459744"/>
        <a:ext cx="3375421" cy="2189617"/>
      </dsp:txXfrm>
    </dsp:sp>
    <dsp:sp modelId="{53859EBB-4B1C-6B41-965B-4F9BD98CF992}">
      <dsp:nvSpPr>
        <dsp:cNvPr id="0" name=""/>
        <dsp:cNvSpPr/>
      </dsp:nvSpPr>
      <dsp:spPr>
        <a:xfrm>
          <a:off x="3646289" y="0"/>
          <a:ext cx="3375421" cy="14597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165100" rIns="333417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Equity</a:t>
          </a:r>
        </a:p>
      </dsp:txBody>
      <dsp:txXfrm>
        <a:off x="3646289" y="0"/>
        <a:ext cx="3375421" cy="1459744"/>
      </dsp:txXfrm>
    </dsp:sp>
    <dsp:sp modelId="{22F29D60-A9BD-2E41-BC88-90BCEBBE83F6}">
      <dsp:nvSpPr>
        <dsp:cNvPr id="0" name=""/>
        <dsp:cNvSpPr/>
      </dsp:nvSpPr>
      <dsp:spPr>
        <a:xfrm>
          <a:off x="7291744" y="0"/>
          <a:ext cx="3375421" cy="3649362"/>
        </a:xfrm>
        <a:prstGeom prst="rect">
          <a:avLst/>
        </a:prstGeom>
        <a:solidFill>
          <a:schemeClr val="accent4">
            <a:hueOff val="-1538824"/>
            <a:satOff val="-51"/>
            <a:lumOff val="6863"/>
            <a:alphaOff val="0"/>
          </a:schemeClr>
        </a:solidFill>
        <a:ln w="12700" cap="flat" cmpd="sng" algn="ctr">
          <a:solidFill>
            <a:schemeClr val="accent4">
              <a:hueOff val="-1538824"/>
              <a:satOff val="-51"/>
              <a:lumOff val="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0" rIns="333417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sense of belonging where employees, regardless of background, are respected and valued enough to contribute toward an organization’s success</a:t>
          </a:r>
        </a:p>
      </dsp:txBody>
      <dsp:txXfrm>
        <a:off x="7291744" y="1459744"/>
        <a:ext cx="3375421" cy="2189617"/>
      </dsp:txXfrm>
    </dsp:sp>
    <dsp:sp modelId="{D648F531-0562-0441-A3E4-E12772040480}">
      <dsp:nvSpPr>
        <dsp:cNvPr id="0" name=""/>
        <dsp:cNvSpPr/>
      </dsp:nvSpPr>
      <dsp:spPr>
        <a:xfrm>
          <a:off x="7291744" y="0"/>
          <a:ext cx="3375421" cy="145974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417" tIns="165100" rIns="333417" bIns="16510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Inclusion</a:t>
          </a:r>
        </a:p>
      </dsp:txBody>
      <dsp:txXfrm>
        <a:off x="7291744" y="0"/>
        <a:ext cx="3375421" cy="14597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2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85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3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9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5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33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5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3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7/31/24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9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ted.com/talks/kim_scott_and_trier_bryant_how_to_reduce_bias_in_your_workplace?referrer=playlist-the_way_we_work_season_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BDD73091-ABCD-B05E-BED5-37BB6AEA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9564" b="1823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F8A99B-2F50-55C2-EB01-B7D4534A0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33451"/>
            <a:ext cx="10803924" cy="2576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</a:rPr>
              <a:t>Compensation/ Creating an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Inclusive Company Culture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8489F-845E-1414-C6F1-90604B2BC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33847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Dr. Emily Tarr</a:t>
            </a:r>
          </a:p>
        </p:txBody>
      </p:sp>
    </p:spTree>
    <p:extLst>
      <p:ext uri="{BB962C8B-B14F-4D97-AF65-F5344CB8AC3E}">
        <p14:creationId xmlns:p14="http://schemas.microsoft.com/office/powerpoint/2010/main" val="55247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EAADF-0A67-3D60-9724-1C019D29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Pay Level: What Should We Pay?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60B4A9-D4C5-DDA5-3771-2D40F6A0D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2400"/>
              <a:t>If many workers are competing for few jobs, employers will have more choice</a:t>
            </a:r>
          </a:p>
          <a:p>
            <a:r>
              <a:rPr lang="en-US" sz="2400"/>
              <a:t>Employers can be more flexible about pay policies if they use technology and work design to get better results from employees than competitors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92DC71F-0EF3-4E56-4F71-0963AEFED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449604"/>
              </p:ext>
            </p:extLst>
          </p:nvPr>
        </p:nvGraphicFramePr>
        <p:xfrm>
          <a:off x="7026374" y="2053925"/>
          <a:ext cx="4564264" cy="358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FF865C-7E03-1409-BF65-A11604E27D66}"/>
              </a:ext>
            </a:extLst>
          </p:cNvPr>
          <p:cNvSpPr txBox="1"/>
          <p:nvPr/>
        </p:nvSpPr>
        <p:spPr>
          <a:xfrm>
            <a:off x="8950660" y="3644706"/>
            <a:ext cx="273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 set by market forces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3657E6-2525-B1C6-64DD-C2C012B2651C}"/>
              </a:ext>
            </a:extLst>
          </p:cNvPr>
          <p:cNvCxnSpPr/>
          <p:nvPr/>
        </p:nvCxnSpPr>
        <p:spPr>
          <a:xfrm>
            <a:off x="6820929" y="3844302"/>
            <a:ext cx="2125362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872-F217-15F7-5694-EA0654A0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Know the “Market Rate”?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9ECA52-AA8A-4C9C-5F4B-192B7E7784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720798"/>
              </p:ext>
            </p:extLst>
          </p:nvPr>
        </p:nvGraphicFramePr>
        <p:xfrm>
          <a:off x="762000" y="2384854"/>
          <a:ext cx="10668000" cy="371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774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5755A-B6C6-03F9-CC84-39BB3A07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Job Structure: Relative Value of Jobs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E1782A-51FA-2CFC-FE0E-797DF4C9B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Autofit/>
          </a:bodyPr>
          <a:lstStyle/>
          <a:p>
            <a:r>
              <a:rPr lang="en-US" sz="1800" b="1" u="sng" dirty="0"/>
              <a:t>Job evaluation</a:t>
            </a:r>
            <a:r>
              <a:rPr lang="en-US" sz="1800" dirty="0"/>
              <a:t>: an administrative procedure for measuring the relative internal worth of the organization’s jobs</a:t>
            </a:r>
          </a:p>
          <a:p>
            <a:pPr lvl="1"/>
            <a:r>
              <a:rPr lang="en-US" sz="1800" dirty="0"/>
              <a:t>Provide the basis for decisions about relative internal worth</a:t>
            </a:r>
          </a:p>
          <a:p>
            <a:pPr lvl="1"/>
            <a:r>
              <a:rPr lang="en-US" sz="1800" dirty="0"/>
              <a:t>Need to identify each job’s </a:t>
            </a:r>
            <a:r>
              <a:rPr lang="en-US" sz="1800" b="1" u="sng" dirty="0"/>
              <a:t>compensable factors</a:t>
            </a:r>
            <a:r>
              <a:rPr lang="en-US" sz="1800" dirty="0"/>
              <a:t>: the characteristics of the job that the organization values and chooses to pay for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323034-6D2C-579D-7482-97A49DADA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73654"/>
              </p:ext>
            </p:extLst>
          </p:nvPr>
        </p:nvGraphicFramePr>
        <p:xfrm>
          <a:off x="5334000" y="2308552"/>
          <a:ext cx="6096003" cy="224089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6831">
                  <a:extLst>
                    <a:ext uri="{9D8B030D-6E8A-4147-A177-3AD203B41FA5}">
                      <a16:colId xmlns:a16="http://schemas.microsoft.com/office/drawing/2014/main" val="2604695635"/>
                    </a:ext>
                  </a:extLst>
                </a:gridCol>
                <a:gridCol w="1343227">
                  <a:extLst>
                    <a:ext uri="{9D8B030D-6E8A-4147-A177-3AD203B41FA5}">
                      <a16:colId xmlns:a16="http://schemas.microsoft.com/office/drawing/2014/main" val="4219533924"/>
                    </a:ext>
                  </a:extLst>
                </a:gridCol>
                <a:gridCol w="1226221">
                  <a:extLst>
                    <a:ext uri="{9D8B030D-6E8A-4147-A177-3AD203B41FA5}">
                      <a16:colId xmlns:a16="http://schemas.microsoft.com/office/drawing/2014/main" val="3008237006"/>
                    </a:ext>
                  </a:extLst>
                </a:gridCol>
                <a:gridCol w="1331526">
                  <a:extLst>
                    <a:ext uri="{9D8B030D-6E8A-4147-A177-3AD203B41FA5}">
                      <a16:colId xmlns:a16="http://schemas.microsoft.com/office/drawing/2014/main" val="1315790927"/>
                    </a:ext>
                  </a:extLst>
                </a:gridCol>
                <a:gridCol w="758198">
                  <a:extLst>
                    <a:ext uri="{9D8B030D-6E8A-4147-A177-3AD203B41FA5}">
                      <a16:colId xmlns:a16="http://schemas.microsoft.com/office/drawing/2014/main" val="1684425798"/>
                    </a:ext>
                  </a:extLst>
                </a:gridCol>
              </a:tblGrid>
              <a:tr h="370675">
                <a:tc>
                  <a:txBody>
                    <a:bodyPr/>
                    <a:lstStyle/>
                    <a:p>
                      <a:r>
                        <a:rPr lang="en-US" sz="1700"/>
                        <a:t>Job Title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Experience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Education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Complexity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Total</a:t>
                      </a:r>
                    </a:p>
                  </a:txBody>
                  <a:tcPr marL="84244" marR="84244" marT="42122" marB="42122"/>
                </a:tc>
                <a:extLst>
                  <a:ext uri="{0D108BD9-81ED-4DB2-BD59-A6C34878D82A}">
                    <a16:rowId xmlns:a16="http://schemas.microsoft.com/office/drawing/2014/main" val="721489850"/>
                  </a:ext>
                </a:extLst>
              </a:tr>
              <a:tr h="623407">
                <a:tc>
                  <a:txBody>
                    <a:bodyPr/>
                    <a:lstStyle/>
                    <a:p>
                      <a:r>
                        <a:rPr lang="en-US" sz="1700"/>
                        <a:t>Computer operator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40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30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40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110</a:t>
                      </a:r>
                    </a:p>
                  </a:txBody>
                  <a:tcPr marL="84244" marR="84244" marT="42122" marB="42122"/>
                </a:tc>
                <a:extLst>
                  <a:ext uri="{0D108BD9-81ED-4DB2-BD59-A6C34878D82A}">
                    <a16:rowId xmlns:a16="http://schemas.microsoft.com/office/drawing/2014/main" val="284488994"/>
                  </a:ext>
                </a:extLst>
              </a:tr>
              <a:tr h="623407">
                <a:tc>
                  <a:txBody>
                    <a:bodyPr/>
                    <a:lstStyle/>
                    <a:p>
                      <a:r>
                        <a:rPr lang="en-US" sz="1700"/>
                        <a:t>Computer programmer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40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50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65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 b="1"/>
                        <a:t>155</a:t>
                      </a:r>
                    </a:p>
                  </a:txBody>
                  <a:tcPr marL="84244" marR="84244" marT="42122" marB="42122"/>
                </a:tc>
                <a:extLst>
                  <a:ext uri="{0D108BD9-81ED-4DB2-BD59-A6C34878D82A}">
                    <a16:rowId xmlns:a16="http://schemas.microsoft.com/office/drawing/2014/main" val="1448900071"/>
                  </a:ext>
                </a:extLst>
              </a:tr>
              <a:tr h="623407">
                <a:tc>
                  <a:txBody>
                    <a:bodyPr/>
                    <a:lstStyle/>
                    <a:p>
                      <a:r>
                        <a:rPr lang="en-US" sz="1700"/>
                        <a:t>Systems analyst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65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60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85</a:t>
                      </a:r>
                    </a:p>
                  </a:txBody>
                  <a:tcPr marL="84244" marR="84244" marT="42122" marB="42122"/>
                </a:tc>
                <a:tc>
                  <a:txBody>
                    <a:bodyPr/>
                    <a:lstStyle/>
                    <a:p>
                      <a:r>
                        <a:rPr lang="en-US" sz="1700" b="1" dirty="0"/>
                        <a:t>210</a:t>
                      </a:r>
                    </a:p>
                  </a:txBody>
                  <a:tcPr marL="84244" marR="84244" marT="42122" marB="42122"/>
                </a:tc>
                <a:extLst>
                  <a:ext uri="{0D108BD9-81ED-4DB2-BD59-A6C34878D82A}">
                    <a16:rowId xmlns:a16="http://schemas.microsoft.com/office/drawing/2014/main" val="1366352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06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D916-4A39-FFC0-2E89-6A613848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1DB28E-A2B8-3944-3E4E-D534F23F8A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474831"/>
              </p:ext>
            </p:extLst>
          </p:nvPr>
        </p:nvGraphicFramePr>
        <p:xfrm>
          <a:off x="762000" y="2640226"/>
          <a:ext cx="10668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08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EFBF-7B53-5B99-CB76-B4777408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Rates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C33011-0FC3-A93E-1148-5E65737ED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7379926"/>
              </p:ext>
            </p:extLst>
          </p:nvPr>
        </p:nvGraphicFramePr>
        <p:xfrm>
          <a:off x="762000" y="2347784"/>
          <a:ext cx="10668000" cy="374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People in discussion">
            <a:extLst>
              <a:ext uri="{FF2B5EF4-FFF2-40B4-BE49-F238E27FC236}">
                <a16:creationId xmlns:a16="http://schemas.microsoft.com/office/drawing/2014/main" id="{A52087C6-7E2C-EA0B-F479-7BBC3801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6" r="1" b="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1E742-F0BF-6D4A-03F0-66BBE87C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Creating an Inclusive Company Culture</a:t>
            </a:r>
          </a:p>
        </p:txBody>
      </p:sp>
    </p:spTree>
    <p:extLst>
      <p:ext uri="{BB962C8B-B14F-4D97-AF65-F5344CB8AC3E}">
        <p14:creationId xmlns:p14="http://schemas.microsoft.com/office/powerpoint/2010/main" val="20562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A80F-5F93-8BBC-840C-48191891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136180"/>
            <a:ext cx="3470495" cy="2879766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5400" dirty="0"/>
              <a:t>Creating the Best Workplace on Earth</a:t>
            </a:r>
          </a:p>
        </p:txBody>
      </p:sp>
      <p:pic>
        <p:nvPicPr>
          <p:cNvPr id="5" name="Content Placeholder 4" descr="A group of people sitting in cubicles with cartoon characters&#10;&#10;Description automatically generated">
            <a:extLst>
              <a:ext uri="{FF2B5EF4-FFF2-40B4-BE49-F238E27FC236}">
                <a16:creationId xmlns:a16="http://schemas.microsoft.com/office/drawing/2014/main" id="{D9CA5A97-448D-C966-9704-96A9B6B11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22" r="1" b="16588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1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BE0B-B4EE-B623-C7D7-30D3DDAD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DEI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48ED28D3-30C8-9F39-5FF2-4AFD8C402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488195"/>
              </p:ext>
            </p:extLst>
          </p:nvPr>
        </p:nvGraphicFramePr>
        <p:xfrm>
          <a:off x="762000" y="2446638"/>
          <a:ext cx="10668000" cy="3649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348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9BEA0-ABCE-1C57-D982-E95211C0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Why does it matter?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61746C3-0696-EB2C-05EA-E929BDD22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77028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9803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5E762-43AA-38C5-9488-F4374F4F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en-US" dirty="0"/>
              <a:t>Research Findings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E1BE851-BA66-6CAE-E212-9A1B14097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56944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6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4CD88-87C2-AFC5-7C95-053B3451F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EFCD2-EBD3-4CCC-F9F0-FA97F109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Compensation</a:t>
            </a:r>
          </a:p>
        </p:txBody>
      </p:sp>
    </p:spTree>
    <p:extLst>
      <p:ext uri="{BB962C8B-B14F-4D97-AF65-F5344CB8AC3E}">
        <p14:creationId xmlns:p14="http://schemas.microsoft.com/office/powerpoint/2010/main" val="334090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E7DB8-BD11-DA87-487A-C9618A552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Quotas &amp; Proportions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633CCA4B-6DC2-4E61-17B6-C8771FC12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239381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622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724E-C122-0A73-CAD4-A32765B5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4" y="841377"/>
            <a:ext cx="4745505" cy="1666499"/>
          </a:xfrm>
        </p:spPr>
        <p:txBody>
          <a:bodyPr anchor="b">
            <a:normAutofit/>
          </a:bodyPr>
          <a:lstStyle/>
          <a:p>
            <a:r>
              <a:rPr lang="en-US" dirty="0"/>
              <a:t>A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C84DA-EF23-33DC-2A4B-3CB433C5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2" y="2796988"/>
            <a:ext cx="4745505" cy="328077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How to Reduce Bias in Your Workplace</a:t>
            </a:r>
            <a:endParaRPr lang="en-US" dirty="0"/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15AA18-4B71-46A7-A76C-9CF96DE14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DE4BFB-2B70-4E62-89FD-1D466CCFE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64E5BEB-6761-4106-B1D6-D9A6908B4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11FAE02-7EEB-4450-9123-148CC979D3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2FB0BB-9179-4751-A08F-1DBBC8B87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3819F96-CF55-40C3-A784-AC461852C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578D5C7-AD30-4D50-98FC-F0E0C28CD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 descr="A couple of women standing next to each other&#10;&#10;Description automatically generated">
            <a:extLst>
              <a:ext uri="{FF2B5EF4-FFF2-40B4-BE49-F238E27FC236}">
                <a16:creationId xmlns:a16="http://schemas.microsoft.com/office/drawing/2014/main" id="{023A2959-7A30-93E3-2837-2ED0D99BF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32" y="1735614"/>
            <a:ext cx="4369112" cy="22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03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standing in front of gears&#10;&#10;Description automatically generated">
            <a:extLst>
              <a:ext uri="{FF2B5EF4-FFF2-40B4-BE49-F238E27FC236}">
                <a16:creationId xmlns:a16="http://schemas.microsoft.com/office/drawing/2014/main" id="{21741DEC-AD6B-2C54-4A94-8DD26E1B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8" b="2034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A7B28A-56E6-40AC-BFEB-4CC5F2F1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2038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6745E-B3D4-74AF-95AB-CC8C633A6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73" y="36426"/>
            <a:ext cx="6096000" cy="244792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 dirty="0">
                <a:solidFill>
                  <a:srgbClr val="FFFFFF"/>
                </a:solidFill>
              </a:rPr>
              <a:t>Getting Serious About Diversity</a:t>
            </a:r>
          </a:p>
        </p:txBody>
      </p:sp>
    </p:spTree>
    <p:extLst>
      <p:ext uri="{BB962C8B-B14F-4D97-AF65-F5344CB8AC3E}">
        <p14:creationId xmlns:p14="http://schemas.microsoft.com/office/powerpoint/2010/main" val="79727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5E14-F861-491E-3C60-4851B7F8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Capital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527422-F095-4033-73C0-EC6A60ACA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698189"/>
              </p:ext>
            </p:extLst>
          </p:nvPr>
        </p:nvGraphicFramePr>
        <p:xfrm>
          <a:off x="762000" y="3048000"/>
          <a:ext cx="10668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97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le of American dollar banknotes">
            <a:extLst>
              <a:ext uri="{FF2B5EF4-FFF2-40B4-BE49-F238E27FC236}">
                <a16:creationId xmlns:a16="http://schemas.microsoft.com/office/drawing/2014/main" id="{F4C3873B-199C-4A25-3FD3-C95FA2E9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94" b="1249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A7B28A-56E6-40AC-BFEB-4CC5F2F1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2038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757CC-8C65-7B7D-EF92-FC81CE79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62037"/>
            <a:ext cx="6096000" cy="244792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Why is Compensation Important?</a:t>
            </a:r>
          </a:p>
        </p:txBody>
      </p:sp>
    </p:spTree>
    <p:extLst>
      <p:ext uri="{BB962C8B-B14F-4D97-AF65-F5344CB8AC3E}">
        <p14:creationId xmlns:p14="http://schemas.microsoft.com/office/powerpoint/2010/main" val="234341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3057E-E26A-08A2-BD15-2047453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6096000" cy="27479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6800"/>
              <a:t>Six Dangerous Myths About Pay</a:t>
            </a:r>
          </a:p>
        </p:txBody>
      </p:sp>
      <p:pic>
        <p:nvPicPr>
          <p:cNvPr id="1026" name="Picture 2" descr="dilbert-ask-for-a-raise">
            <a:extLst>
              <a:ext uri="{FF2B5EF4-FFF2-40B4-BE49-F238E27FC236}">
                <a16:creationId xmlns:a16="http://schemas.microsoft.com/office/drawing/2014/main" id="{5E2FA12B-9640-061B-D137-2A06B1597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8840" y="3746164"/>
            <a:ext cx="5441159" cy="2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6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3DE3C-B266-24D1-CB41-996BFC94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en-US" dirty="0"/>
              <a:t>Decisions About Pay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75FC83-735A-EAA1-C781-E8694E16F0F5}"/>
              </a:ext>
            </a:extLst>
          </p:cNvPr>
          <p:cNvSpPr/>
          <p:nvPr/>
        </p:nvSpPr>
        <p:spPr>
          <a:xfrm>
            <a:off x="6599616" y="1433418"/>
            <a:ext cx="2803876" cy="13636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3504">
              <a:spcAft>
                <a:spcPts val="600"/>
              </a:spcAft>
            </a:pPr>
            <a:r>
              <a:rPr lang="en-US" sz="1600" b="1" u="sng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Pay structure</a:t>
            </a:r>
            <a:r>
              <a: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: the pay policy resulting from job structure and pay level decisions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FEE1A9-3351-CE55-8E27-3E4E858CDFA3}"/>
              </a:ext>
            </a:extLst>
          </p:cNvPr>
          <p:cNvSpPr/>
          <p:nvPr/>
        </p:nvSpPr>
        <p:spPr>
          <a:xfrm>
            <a:off x="4572000" y="3950211"/>
            <a:ext cx="2802768" cy="147437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3504">
              <a:spcAft>
                <a:spcPts val="600"/>
              </a:spcAft>
            </a:pPr>
            <a:r>
              <a:rPr lang="en-US" sz="1600" b="1" u="sng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Job structure</a:t>
            </a:r>
            <a:r>
              <a:rPr lang="en-US" sz="1600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: the relative pay for different jobs within the organization</a:t>
            </a:r>
            <a:endParaRPr lang="en-US" sz="16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708CE7-3158-F101-F5D0-7ACEDE84E7D7}"/>
              </a:ext>
            </a:extLst>
          </p:cNvPr>
          <p:cNvSpPr/>
          <p:nvPr/>
        </p:nvSpPr>
        <p:spPr>
          <a:xfrm>
            <a:off x="8627231" y="3950211"/>
            <a:ext cx="2889223" cy="14743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3504">
              <a:spcAft>
                <a:spcPts val="600"/>
              </a:spcAft>
            </a:pPr>
            <a:r>
              <a:rPr lang="en-US" sz="1600" b="1" u="sng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Pay level</a:t>
            </a:r>
            <a:r>
              <a:rPr lang="en-US" sz="1600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: the average amount (including wages, salaries, and bonuses) the organization pays for a particular job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4D71A9-3A4F-1297-D6D0-731C07C2EC0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001000" y="2797030"/>
            <a:ext cx="554" cy="58804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89951F-5EEE-48AA-B44B-AFBA0F241502}"/>
              </a:ext>
            </a:extLst>
          </p:cNvPr>
          <p:cNvCxnSpPr>
            <a:cxnSpLocks/>
          </p:cNvCxnSpPr>
          <p:nvPr/>
        </p:nvCxnSpPr>
        <p:spPr>
          <a:xfrm flipH="1">
            <a:off x="5973384" y="3385076"/>
            <a:ext cx="2027616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0F16DD-A013-0ACD-8E16-9601891659AB}"/>
              </a:ext>
            </a:extLst>
          </p:cNvPr>
          <p:cNvCxnSpPr>
            <a:cxnSpLocks/>
          </p:cNvCxnSpPr>
          <p:nvPr/>
        </p:nvCxnSpPr>
        <p:spPr>
          <a:xfrm flipH="1">
            <a:off x="8001000" y="3385076"/>
            <a:ext cx="2027616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FE43A3-2F7C-9713-ED8C-A6C57887A8B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5973384" y="3385076"/>
            <a:ext cx="0" cy="565135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CBA36B-9C92-16B7-BBB5-3A6488B363EA}"/>
              </a:ext>
            </a:extLst>
          </p:cNvPr>
          <p:cNvCxnSpPr>
            <a:cxnSpLocks/>
          </p:cNvCxnSpPr>
          <p:nvPr/>
        </p:nvCxnSpPr>
        <p:spPr>
          <a:xfrm>
            <a:off x="10032434" y="3385076"/>
            <a:ext cx="0" cy="565136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519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0ABD2-6F39-1169-0982-804DCDA3A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ctr">
            <a:normAutofit/>
          </a:bodyPr>
          <a:lstStyle/>
          <a:p>
            <a:r>
              <a:rPr lang="en-US" dirty="0"/>
              <a:t>Influences on Pay Decisions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435456-6554-8FDC-4BD8-6909F4B1A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977624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39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12E1B-2398-CF88-3009-2155B1EB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ctr">
            <a:normAutofit/>
          </a:bodyPr>
          <a:lstStyle/>
          <a:p>
            <a:r>
              <a:rPr lang="en-US" sz="3700"/>
              <a:t>Legal Requirements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EE3B04C-93B6-D144-961E-7D1F6BF59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604045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777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EF112-C0C1-F40E-5196-659B3140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>
            <a:normAutofit/>
          </a:bodyPr>
          <a:lstStyle/>
          <a:p>
            <a:r>
              <a:rPr lang="en-US" dirty="0"/>
              <a:t>Economic Influences on Pay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1684CB-D7C1-D9EB-F03C-7F0DC07DF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284849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802443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639</Words>
  <Application>Microsoft Macintosh PowerPoint</Application>
  <PresentationFormat>Widescreen</PresentationFormat>
  <Paragraphs>103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 Cond</vt:lpstr>
      <vt:lpstr>Impact</vt:lpstr>
      <vt:lpstr>Wingdings</vt:lpstr>
      <vt:lpstr>TornVTI</vt:lpstr>
      <vt:lpstr>Compensation/ Creating an  Inclusive Company Culture</vt:lpstr>
      <vt:lpstr>Compensation</vt:lpstr>
      <vt:lpstr>Human Capital Flow</vt:lpstr>
      <vt:lpstr>Why is Compensation Important?</vt:lpstr>
      <vt:lpstr>Six Dangerous Myths About Pay</vt:lpstr>
      <vt:lpstr>Decisions About Pay</vt:lpstr>
      <vt:lpstr>Influences on Pay Decisions</vt:lpstr>
      <vt:lpstr>Legal Requirements</vt:lpstr>
      <vt:lpstr>Economic Influences on Pay</vt:lpstr>
      <vt:lpstr>Pay Level: What Should We Pay?</vt:lpstr>
      <vt:lpstr>How Do We Know the “Market Rate”?</vt:lpstr>
      <vt:lpstr>Job Structure: Relative Value of Jobs</vt:lpstr>
      <vt:lpstr>Pay Structure</vt:lpstr>
      <vt:lpstr>Pay Rates</vt:lpstr>
      <vt:lpstr>Creating an Inclusive Company Culture</vt:lpstr>
      <vt:lpstr>Creating the Best Workplace on Earth</vt:lpstr>
      <vt:lpstr>DEI</vt:lpstr>
      <vt:lpstr>Why does it matter?</vt:lpstr>
      <vt:lpstr>Research Findings</vt:lpstr>
      <vt:lpstr>Quotas &amp; Proportions</vt:lpstr>
      <vt:lpstr>A Video</vt:lpstr>
      <vt:lpstr>Getting Serious About Diversity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Emily Tarr</dc:creator>
  <cp:lastModifiedBy>Emily Tarr</cp:lastModifiedBy>
  <cp:revision>1</cp:revision>
  <dcterms:created xsi:type="dcterms:W3CDTF">2024-07-02T18:39:38Z</dcterms:created>
  <dcterms:modified xsi:type="dcterms:W3CDTF">2024-07-31T19:33:11Z</dcterms:modified>
</cp:coreProperties>
</file>